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891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33227-EDE7-46EE-B2EB-B5383CF305D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C2794-A087-48DF-B0F7-CDDEFD2CB5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5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8EA3D-6A03-4D17-A7F4-1349A17641D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9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35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3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36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 userDrawn="1"/>
        </p:nvSpPr>
        <p:spPr>
          <a:xfrm>
            <a:off x="8715480" y="421887"/>
            <a:ext cx="375323" cy="215395"/>
          </a:xfrm>
          <a:prstGeom prst="rect">
            <a:avLst/>
          </a:prstGeom>
          <a:noFill/>
        </p:spPr>
        <p:txBody>
          <a:bodyPr wrap="none" lIns="91390" tIns="45696" rIns="91390" bIns="45696" rtlCol="0">
            <a:spAutoFit/>
          </a:bodyPr>
          <a:lstStyle/>
          <a:p>
            <a:r>
              <a:rPr lang="en-US" altLang="ko-KR" sz="800" dirty="0" smtClean="0"/>
              <a:t>0.66</a:t>
            </a:r>
            <a:endParaRPr lang="ko-KR" altLang="en-US" sz="800" dirty="0"/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144067" y="643171"/>
            <a:ext cx="660677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>
            <a:off x="6893719" y="643171"/>
            <a:ext cx="210621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48"/>
          <p:cNvSpPr>
            <a:spLocks noGrp="1"/>
          </p:cNvSpPr>
          <p:nvPr>
            <p:ph type="body" sz="quarter" idx="10"/>
          </p:nvPr>
        </p:nvSpPr>
        <p:spPr>
          <a:xfrm>
            <a:off x="6893720" y="806685"/>
            <a:ext cx="2106216" cy="5680870"/>
          </a:xfrm>
          <a:prstGeom prst="rect">
            <a:avLst/>
          </a:prstGeom>
        </p:spPr>
        <p:txBody>
          <a:bodyPr/>
          <a:lstStyle>
            <a:lvl1pPr marL="180941" indent="-180941">
              <a:buFont typeface="+mj-lt"/>
              <a:buAutoNum type="arabicPeriod"/>
              <a:defRPr sz="1200" b="1"/>
            </a:lvl1pPr>
            <a:lvl2pPr marL="266649" indent="-85709">
              <a:buFont typeface="맑은 고딕" panose="020B0503020000020004" pitchFamily="50" charset="-127"/>
              <a:buChar char="-"/>
              <a:defRPr sz="1000"/>
            </a:lvl2pPr>
            <a:lvl3pPr marL="361881" indent="-95232">
              <a:defRPr sz="800"/>
            </a:lvl3pPr>
            <a:lvl4pPr marL="449177" indent="-95232">
              <a:tabLst>
                <a:tab pos="1437999" algn="l"/>
              </a:tabLst>
              <a:defRPr sz="800"/>
            </a:lvl4pPr>
            <a:lvl5pPr marL="539646" indent="-85709" defTabSz="806294">
              <a:defRPr sz="8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188716" y="188913"/>
            <a:ext cx="660677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6893719" y="188913"/>
            <a:ext cx="210621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 userDrawn="1"/>
        </p:nvCxnSpPr>
        <p:spPr>
          <a:xfrm>
            <a:off x="144067" y="416042"/>
            <a:ext cx="660677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893719" y="416042"/>
            <a:ext cx="210621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144068" y="194757"/>
            <a:ext cx="569286" cy="215395"/>
          </a:xfrm>
          <a:prstGeom prst="rect">
            <a:avLst/>
          </a:prstGeom>
          <a:noFill/>
        </p:spPr>
        <p:txBody>
          <a:bodyPr wrap="none" lIns="91390" tIns="45696" rIns="91390" bIns="45696" rtlCol="0">
            <a:spAutoFit/>
          </a:bodyPr>
          <a:lstStyle/>
          <a:p>
            <a:r>
              <a:rPr lang="en-US" altLang="ko-KR" sz="800" b="1" dirty="0" smtClean="0"/>
              <a:t>Chapter</a:t>
            </a:r>
            <a:endParaRPr lang="ko-KR" altLang="en-US" sz="800" b="1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144067" y="421887"/>
            <a:ext cx="744013" cy="215395"/>
          </a:xfrm>
          <a:prstGeom prst="rect">
            <a:avLst/>
          </a:prstGeom>
          <a:noFill/>
        </p:spPr>
        <p:txBody>
          <a:bodyPr wrap="none" lIns="91390" tIns="45696" rIns="91390" bIns="45696" rtlCol="0">
            <a:spAutoFit/>
          </a:bodyPr>
          <a:lstStyle/>
          <a:p>
            <a:r>
              <a:rPr lang="en-US" altLang="ko-KR" sz="800" b="1" dirty="0" smtClean="0"/>
              <a:t>Description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726177" y="448432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 userDrawn="1"/>
        </p:nvCxnSpPr>
        <p:spPr>
          <a:xfrm>
            <a:off x="726177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728240" y="421884"/>
            <a:ext cx="5014622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2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28240" y="194755"/>
            <a:ext cx="5014622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6893720" y="194757"/>
            <a:ext cx="293569" cy="215395"/>
          </a:xfrm>
          <a:prstGeom prst="rect">
            <a:avLst/>
          </a:prstGeom>
          <a:noFill/>
        </p:spPr>
        <p:txBody>
          <a:bodyPr wrap="none" lIns="91390" tIns="45696" rIns="91390" bIns="45696" rtlCol="0">
            <a:spAutoFit/>
          </a:bodyPr>
          <a:lstStyle/>
          <a:p>
            <a:r>
              <a:rPr lang="en-US" altLang="ko-KR" sz="800" b="1" dirty="0" smtClean="0"/>
              <a:t>ID</a:t>
            </a:r>
            <a:endParaRPr lang="ko-KR" altLang="en-US" sz="800" b="1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6893719" y="421888"/>
            <a:ext cx="418603" cy="215395"/>
          </a:xfrm>
          <a:prstGeom prst="rect">
            <a:avLst/>
          </a:prstGeom>
          <a:noFill/>
        </p:spPr>
        <p:txBody>
          <a:bodyPr wrap="none" lIns="91390" tIns="45696" rIns="91390" bIns="45696" rtlCol="0">
            <a:spAutoFit/>
          </a:bodyPr>
          <a:lstStyle/>
          <a:p>
            <a:r>
              <a:rPr lang="en-US" altLang="ko-KR" sz="800" b="1" dirty="0" smtClean="0"/>
              <a:t>Type</a:t>
            </a:r>
            <a:endParaRPr lang="ko-KR" altLang="en-US" sz="800" b="1" dirty="0"/>
          </a:p>
        </p:txBody>
      </p:sp>
      <p:cxnSp>
        <p:nvCxnSpPr>
          <p:cNvPr id="47" name="직선 연결선 46"/>
          <p:cNvCxnSpPr/>
          <p:nvPr userDrawn="1"/>
        </p:nvCxnSpPr>
        <p:spPr>
          <a:xfrm>
            <a:off x="7271719" y="448432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 userDrawn="1"/>
        </p:nvCxnSpPr>
        <p:spPr>
          <a:xfrm>
            <a:off x="7271719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271718" y="421884"/>
            <a:ext cx="989552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1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7271719" y="194755"/>
            <a:ext cx="169119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8261273" y="421887"/>
            <a:ext cx="553256" cy="215395"/>
          </a:xfrm>
          <a:prstGeom prst="rect">
            <a:avLst/>
          </a:prstGeom>
          <a:noFill/>
        </p:spPr>
        <p:txBody>
          <a:bodyPr wrap="none" lIns="91390" tIns="45696" rIns="91390" bIns="45696" rtlCol="0">
            <a:spAutoFit/>
          </a:bodyPr>
          <a:lstStyle/>
          <a:p>
            <a:r>
              <a:rPr lang="en-US" altLang="ko-KR" sz="800" b="1" dirty="0" smtClean="0"/>
              <a:t>Version</a:t>
            </a:r>
            <a:endParaRPr lang="ko-KR" altLang="en-US" sz="800" b="1" dirty="0"/>
          </a:p>
        </p:txBody>
      </p:sp>
      <p:cxnSp>
        <p:nvCxnSpPr>
          <p:cNvPr id="53" name="직선 연결선 52"/>
          <p:cNvCxnSpPr/>
          <p:nvPr userDrawn="1"/>
        </p:nvCxnSpPr>
        <p:spPr>
          <a:xfrm>
            <a:off x="8676289" y="448432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 userDrawn="1"/>
        </p:nvCxnSpPr>
        <p:spPr>
          <a:xfrm>
            <a:off x="8261270" y="448432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20943"/>
      </p:ext>
    </p:extLst>
  </p:cSld>
  <p:clrMapOvr>
    <a:masterClrMapping/>
  </p:clrMapOvr>
  <p:hf sldNum="0" hdr="0" ftr="0"/>
  <p:extLst mod="1">
    <p:ext uri="{DCECCB84-F9BA-43D5-87BE-67443E8EF086}">
      <p15:sldGuideLst xmlns:p15="http://schemas.microsoft.com/office/powerpoint/2012/main" xmlns="">
        <p15:guide id="1" orient="horz" pos="119">
          <p15:clr>
            <a:srgbClr val="FBAE40"/>
          </p15:clr>
        </p15:guide>
        <p15:guide id="2" orient="horz" pos="4201">
          <p15:clr>
            <a:srgbClr val="FBAE40"/>
          </p15:clr>
        </p15:guide>
        <p15:guide id="3" pos="121">
          <p15:clr>
            <a:srgbClr val="FBAE40"/>
          </p15:clr>
        </p15:guide>
        <p15:guide id="4" pos="7559">
          <p15:clr>
            <a:srgbClr val="FBAE40"/>
          </p15:clr>
        </p15:guide>
        <p15:guide id="5" pos="5790">
          <p15:clr>
            <a:srgbClr val="FBAE40"/>
          </p15:clr>
        </p15:guide>
        <p15:guide id="6" orient="horz" pos="527">
          <p15:clr>
            <a:srgbClr val="FBAE40"/>
          </p15:clr>
        </p15:guide>
        <p15:guide id="7" pos="567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5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2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1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3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4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93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8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17B3-1E6F-4958-A17C-F4C36D00184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E8E04-B7DF-475C-802C-F15D806D7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4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test@gmail.com" TargetMode="External"/><Relationship Id="rId2" Type="http://schemas.openxmlformats.org/officeDocument/2006/relationships/hyperlink" Target="mailto:lost@ark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gogogo@gmail.com" TargetMode="External"/><Relationship Id="rId5" Type="http://schemas.openxmlformats.org/officeDocument/2006/relationships/hyperlink" Target="mailto:gmail@naver.com" TargetMode="External"/><Relationship Id="rId4" Type="http://schemas.openxmlformats.org/officeDocument/2006/relationships/hyperlink" Target="mailto:tester@gmail.co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클라이언트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2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Input</a:t>
            </a:r>
          </a:p>
          <a:p>
            <a:pPr lvl="1"/>
            <a:r>
              <a:rPr lang="ko-KR" altLang="en-US" dirty="0" smtClean="0"/>
              <a:t>이름 입력</a:t>
            </a:r>
            <a:endParaRPr lang="en-US" altLang="ko-KR" dirty="0" smtClean="0"/>
          </a:p>
          <a:p>
            <a:r>
              <a:rPr lang="ko-KR" altLang="en-US" dirty="0" err="1" smtClean="0"/>
              <a:t>이메일</a:t>
            </a:r>
            <a:r>
              <a:rPr lang="ko-KR" altLang="en-US" dirty="0" smtClean="0"/>
              <a:t> 유효성 체크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공백없이</a:t>
            </a:r>
            <a:r>
              <a:rPr lang="ko-KR" altLang="en-US" dirty="0" smtClean="0"/>
              <a:t> 한 개의 </a:t>
            </a:r>
            <a:r>
              <a:rPr lang="en-US" altLang="ko-KR" dirty="0" smtClean="0"/>
              <a:t>@</a:t>
            </a:r>
            <a:r>
              <a:rPr lang="ko-KR" altLang="en-US" dirty="0"/>
              <a:t> </a:t>
            </a:r>
            <a:r>
              <a:rPr lang="ko-KR" altLang="en-US" dirty="0" smtClean="0"/>
              <a:t>기호가 있는지 검사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@ </a:t>
            </a:r>
            <a:r>
              <a:rPr lang="ko-KR" altLang="en-US" dirty="0" smtClean="0"/>
              <a:t>기호 뒤에 </a:t>
            </a:r>
            <a:r>
              <a:rPr lang="ko-KR" altLang="en-US" dirty="0" err="1" smtClean="0"/>
              <a:t>도메인명</a:t>
            </a:r>
            <a:r>
              <a:rPr lang="ko-KR" altLang="en-US" dirty="0" smtClean="0"/>
              <a:t> 입력 검사</a:t>
            </a:r>
            <a:endParaRPr lang="en-US" altLang="ko-KR" dirty="0" smtClean="0"/>
          </a:p>
          <a:p>
            <a:r>
              <a:rPr lang="ko-KR" altLang="en-US" dirty="0" smtClean="0"/>
              <a:t>인증번호 받기</a:t>
            </a:r>
            <a:endParaRPr lang="en-US" altLang="ko-KR" dirty="0" smtClean="0"/>
          </a:p>
          <a:p>
            <a:pPr lvl="1"/>
            <a:r>
              <a:rPr lang="ko-KR" altLang="en-US" dirty="0"/>
              <a:t>선택 시 </a:t>
            </a:r>
            <a:r>
              <a:rPr lang="ko-KR" altLang="en-US" dirty="0" err="1"/>
              <a:t>이메일이</a:t>
            </a:r>
            <a:r>
              <a:rPr lang="ko-KR" altLang="en-US" dirty="0"/>
              <a:t> </a:t>
            </a:r>
            <a:r>
              <a:rPr lang="ko-KR" altLang="en-US" dirty="0" smtClean="0"/>
              <a:t>유효할 </a:t>
            </a:r>
            <a:r>
              <a:rPr lang="ko-KR" altLang="en-US" dirty="0" err="1" smtClean="0"/>
              <a:t>경우이메일</a:t>
            </a:r>
            <a:r>
              <a:rPr lang="ko-KR" altLang="en-US" dirty="0" smtClean="0"/>
              <a:t> 인증번호 발송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및 시간 제공</a:t>
            </a:r>
            <a:r>
              <a:rPr lang="en-US" altLang="ko-KR" dirty="0" smtClean="0"/>
              <a:t>??)</a:t>
            </a:r>
          </a:p>
          <a:p>
            <a:pPr lvl="1"/>
            <a:r>
              <a:rPr lang="ko-KR" altLang="en-US" dirty="0" smtClean="0"/>
              <a:t>선택 시 </a:t>
            </a:r>
            <a:r>
              <a:rPr lang="ko-KR" altLang="en-US" dirty="0" err="1" smtClean="0"/>
              <a:t>이메일이</a:t>
            </a:r>
            <a:r>
              <a:rPr lang="ko-KR" altLang="en-US" dirty="0" smtClean="0"/>
              <a:t> 유효하지 않을 경우 유효성 체크 문구 제공</a:t>
            </a:r>
            <a:endParaRPr lang="en-US" altLang="ko-KR" dirty="0" smtClean="0"/>
          </a:p>
          <a:p>
            <a:r>
              <a:rPr lang="ko-KR" altLang="en-US" dirty="0"/>
              <a:t>인증번호 </a:t>
            </a:r>
            <a:r>
              <a:rPr lang="ko-KR" altLang="en-US" dirty="0" smtClean="0"/>
              <a:t>입</a:t>
            </a:r>
            <a:r>
              <a:rPr lang="ko-KR" altLang="en-US" dirty="0"/>
              <a:t>력</a:t>
            </a:r>
            <a:endParaRPr lang="en-US" altLang="ko-KR" dirty="0"/>
          </a:p>
          <a:p>
            <a:pPr lvl="1"/>
            <a:r>
              <a:rPr lang="ko-KR" altLang="en-US" dirty="0" smtClean="0"/>
              <a:t>인증번호</a:t>
            </a:r>
            <a:r>
              <a:rPr lang="en-US" altLang="ko-KR" dirty="0" smtClean="0"/>
              <a:t>(6</a:t>
            </a:r>
            <a:r>
              <a:rPr lang="ko-KR" altLang="en-US" dirty="0" smtClean="0"/>
              <a:t>자리 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다음</a:t>
            </a:r>
            <a:endParaRPr lang="en-US" altLang="ko-KR" dirty="0"/>
          </a:p>
          <a:p>
            <a:pPr lvl="1"/>
            <a:r>
              <a:rPr lang="ko-KR" altLang="en-US" dirty="0" err="1" smtClean="0"/>
              <a:t>선택시</a:t>
            </a:r>
            <a:r>
              <a:rPr lang="ko-KR" altLang="en-US" dirty="0" smtClean="0"/>
              <a:t> 인증번호가 일치하면 아이디 </a:t>
            </a:r>
            <a:r>
              <a:rPr lang="ko-KR" altLang="en-US" dirty="0" err="1" smtClean="0"/>
              <a:t>제공창으로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일치 하지 않으면 </a:t>
            </a:r>
            <a:r>
              <a:rPr lang="en-US" altLang="ko-KR" dirty="0" smtClean="0"/>
              <a:t>4 </a:t>
            </a:r>
            <a:r>
              <a:rPr lang="ko-KR" altLang="en-US" dirty="0" err="1" smtClean="0"/>
              <a:t>포커스이동하면서</a:t>
            </a:r>
            <a:r>
              <a:rPr lang="ko-KR" altLang="en-US" dirty="0" smtClean="0"/>
              <a:t> 문구 제공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아이디 찾기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</a:t>
            </a:r>
            <a:r>
              <a:rPr lang="ko-KR" altLang="en-US" dirty="0"/>
              <a:t>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1.1.1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21449" y="2686541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0957" y="981295"/>
            <a:ext cx="6319525" cy="49674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21022" y="1269260"/>
            <a:ext cx="1391016" cy="354549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19343" y="2185407"/>
            <a:ext cx="1857489" cy="262216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1200" dirty="0"/>
              <a:t>본인 확인 </a:t>
            </a:r>
            <a:r>
              <a:rPr lang="ko-KR" altLang="en-US" sz="1200" dirty="0" err="1"/>
              <a:t>이메일로</a:t>
            </a:r>
            <a:r>
              <a:rPr lang="ko-KR" altLang="en-US" sz="1200" dirty="0"/>
              <a:t> 인증</a:t>
            </a:r>
            <a:endParaRPr lang="en-US" altLang="ko-KR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515516" y="2565104"/>
            <a:ext cx="462877" cy="262216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1200" dirty="0"/>
              <a:t>이</a:t>
            </a:r>
            <a:r>
              <a:rPr lang="ko-KR" altLang="en-US" sz="1200" dirty="0"/>
              <a:t>름</a:t>
            </a:r>
            <a:endParaRPr lang="en-US" altLang="ko-KR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521022" y="3049303"/>
            <a:ext cx="979044" cy="262216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1200" dirty="0" err="1"/>
              <a:t>이메일</a:t>
            </a:r>
            <a:r>
              <a:rPr lang="ko-KR" altLang="en-US" sz="1200" dirty="0"/>
              <a:t> 주소</a:t>
            </a:r>
            <a:endParaRPr lang="en-US" altLang="ko-KR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1385231" y="2610663"/>
            <a:ext cx="2277249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385231" y="3069044"/>
            <a:ext cx="2277249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393797" y="3572983"/>
            <a:ext cx="2277249" cy="2879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 dirty="0"/>
              <a:t>인증번호 </a:t>
            </a:r>
            <a:r>
              <a:rPr lang="en-US" altLang="ko-KR" sz="1200" dirty="0"/>
              <a:t>6</a:t>
            </a:r>
            <a:r>
              <a:rPr lang="ko-KR" altLang="en-US" sz="1200" dirty="0"/>
              <a:t>자리 숫자 입력</a:t>
            </a:r>
            <a:endParaRPr lang="ko-KR" altLang="en-US" sz="1200" dirty="0"/>
          </a:p>
        </p:txBody>
      </p:sp>
      <p:sp>
        <p:nvSpPr>
          <p:cNvPr id="74" name="직사각형 73"/>
          <p:cNvSpPr/>
          <p:nvPr/>
        </p:nvSpPr>
        <p:spPr>
          <a:xfrm>
            <a:off x="3869830" y="3069044"/>
            <a:ext cx="1062353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인증번호 받기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951609" y="4940818"/>
            <a:ext cx="1062353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    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196011" y="3158041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2</a:t>
            </a:r>
            <a:endParaRPr lang="ko-KR" altLang="en-US" sz="800" dirty="0">
              <a:latin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04594" y="3342204"/>
            <a:ext cx="2149236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올바른 </a:t>
            </a:r>
            <a:r>
              <a:rPr lang="ko-KR" altLang="en-US" sz="800" dirty="0" err="1">
                <a:solidFill>
                  <a:srgbClr val="FF0000"/>
                </a:solidFill>
              </a:rPr>
              <a:t>이메일</a:t>
            </a:r>
            <a:r>
              <a:rPr lang="ko-KR" altLang="en-US" sz="800" dirty="0">
                <a:solidFill>
                  <a:srgbClr val="FF0000"/>
                </a:solidFill>
              </a:rPr>
              <a:t> 형식의 주소를 입력해주세요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3701776" y="3158041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3</a:t>
            </a:r>
            <a:endParaRPr lang="ko-KR" altLang="en-US" sz="800" dirty="0"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250024" y="3635743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4</a:t>
            </a:r>
            <a:endParaRPr lang="ko-KR" altLang="en-US" sz="800" dirty="0"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2782932" y="4942619"/>
            <a:ext cx="142467" cy="2581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5</a:t>
            </a:r>
          </a:p>
          <a:p>
            <a:pPr algn="ctr"/>
            <a:endParaRPr lang="ko-KR" altLang="en-US" sz="800" dirty="0"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85231" y="3846143"/>
            <a:ext cx="1687571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올바른 인증번호를 입력해주세요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39244" y="2853069"/>
            <a:ext cx="1137741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이름을 입력해주세요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2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</a:t>
            </a:r>
            <a:r>
              <a:rPr lang="ko-KR" altLang="en-US" dirty="0"/>
              <a:t>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 시 회원 가입 페이지로 이동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아이디 찾기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아이디 찾기 결과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</a:t>
            </a:r>
            <a:r>
              <a:rPr lang="ko-KR" altLang="en-US" dirty="0"/>
              <a:t>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1.1.1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83555" y="3864835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0957" y="981295"/>
            <a:ext cx="6319525" cy="49674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21022" y="1269260"/>
            <a:ext cx="1391016" cy="354549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331825" y="2493113"/>
            <a:ext cx="564451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27703" y="2637095"/>
            <a:ext cx="1482386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/>
              <a:t>보유하신 </a:t>
            </a:r>
            <a:r>
              <a:rPr lang="ko-KR" altLang="en-US" sz="800" b="1" dirty="0">
                <a:solidFill>
                  <a:schemeClr val="accent2"/>
                </a:solidFill>
              </a:rPr>
              <a:t>아이디</a:t>
            </a:r>
            <a:r>
              <a:rPr lang="ko-KR" altLang="en-US" sz="800" dirty="0"/>
              <a:t>가 없습니다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257629" y="3084579"/>
            <a:ext cx="2200532" cy="400715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가입하신 정보를 다시 확인해주시기 바랍니다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계속해서 일치하는 아이디가 없을 경우 고객센터로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문의해주시기 바랍니다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60131" y="3644974"/>
            <a:ext cx="561620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789570" y="3788957"/>
            <a:ext cx="1062353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회원가입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아이디 목록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입력한 이름과 </a:t>
            </a:r>
            <a:r>
              <a:rPr lang="ko-KR" altLang="en-US" dirty="0" err="1" smtClean="0"/>
              <a:t>이메일로</a:t>
            </a:r>
            <a:r>
              <a:rPr lang="ko-KR" altLang="en-US" dirty="0" smtClean="0"/>
              <a:t> 가입한 아이디를 제</a:t>
            </a:r>
            <a:r>
              <a:rPr lang="ko-KR" altLang="en-US" dirty="0"/>
              <a:t>공</a:t>
            </a: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선택시</a:t>
            </a:r>
            <a:r>
              <a:rPr lang="ko-KR" altLang="en-US" dirty="0" smtClean="0"/>
              <a:t> 비밀번호 찾기 페이지로 이동</a:t>
            </a:r>
            <a:endParaRPr lang="en-US" altLang="ko-KR" dirty="0" smtClean="0"/>
          </a:p>
          <a:p>
            <a:r>
              <a:rPr lang="ko-KR" altLang="en-US" dirty="0" smtClean="0"/>
              <a:t>로그</a:t>
            </a:r>
            <a:r>
              <a:rPr lang="ko-KR" altLang="en-US" dirty="0"/>
              <a:t>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 시 로그인 페이지로 이동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아이디 찾기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아이디 찾기 결과 </a:t>
            </a:r>
            <a:r>
              <a:rPr lang="en-US" altLang="ko-KR" dirty="0" smtClean="0"/>
              <a:t>– 2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</a:t>
            </a:r>
            <a:r>
              <a:rPr lang="ko-KR" altLang="en-US" dirty="0"/>
              <a:t>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1.1.1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114233" y="2267908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0957" y="981295"/>
            <a:ext cx="6319525" cy="49674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21022" y="1269260"/>
            <a:ext cx="1391016" cy="354549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653778" y="4796835"/>
            <a:ext cx="1062353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73954" y="1773199"/>
            <a:ext cx="560321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5910" y="1902377"/>
            <a:ext cx="2150839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/>
              <a:t>본인 인증으로 </a:t>
            </a:r>
            <a:r>
              <a:rPr lang="en-US" altLang="ko-KR" sz="800" b="1" dirty="0">
                <a:solidFill>
                  <a:schemeClr val="accent2"/>
                </a:solidFill>
              </a:rPr>
              <a:t>N</a:t>
            </a:r>
            <a:r>
              <a:rPr lang="ko-KR" altLang="en-US" sz="800" b="1" dirty="0">
                <a:solidFill>
                  <a:schemeClr val="accent2"/>
                </a:solidFill>
              </a:rPr>
              <a:t>개의 아이디</a:t>
            </a:r>
            <a:r>
              <a:rPr lang="ko-KR" altLang="en-US" sz="800" dirty="0"/>
              <a:t>를 찾았습니다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91132"/>
              </p:ext>
            </p:extLst>
          </p:nvPr>
        </p:nvGraphicFramePr>
        <p:xfrm>
          <a:off x="2340517" y="2277139"/>
          <a:ext cx="2004051" cy="1943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4051"/>
              </a:tblGrid>
              <a:tr h="323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marL="68589" marR="68589" marT="45709" marB="4570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3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+mn-ea"/>
                          <a:ea typeface="+mn-ea"/>
                          <a:hlinkClick r:id="rId2"/>
                        </a:rPr>
                        <a:t>lost@ark.com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68589" marR="68589" marT="45709" marB="4570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+mn-ea"/>
                          <a:ea typeface="+mn-ea"/>
                          <a:hlinkClick r:id="rId3"/>
                        </a:rPr>
                        <a:t>test@gmail.com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68589" marR="68589" marT="45709" marB="4570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+mn-ea"/>
                          <a:ea typeface="+mn-ea"/>
                          <a:hlinkClick r:id="rId4"/>
                        </a:rPr>
                        <a:t>tester@gmail.com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68589" marR="68589" marT="45709" marB="4570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+mn-ea"/>
                          <a:ea typeface="+mn-ea"/>
                          <a:hlinkClick r:id="rId5"/>
                        </a:rPr>
                        <a:t>gmail@naver.com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68589" marR="68589" marT="45709" marB="4570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+mn-ea"/>
                          <a:ea typeface="+mn-ea"/>
                          <a:hlinkClick r:id="rId6"/>
                        </a:rPr>
                        <a:t>gogogo@gmail.com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68589" marR="68589" marT="45709" marB="4570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2357465" y="4796835"/>
            <a:ext cx="1062353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찾기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168246" y="4859596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2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464559" y="4885833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3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99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</a:t>
            </a:r>
            <a:r>
              <a:rPr lang="ko-KR" altLang="en-US" dirty="0"/>
              <a:t>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아이디 입력</a:t>
            </a:r>
            <a:endParaRPr lang="en-US" altLang="ko-KR" dirty="0" smtClean="0"/>
          </a:p>
          <a:p>
            <a:r>
              <a:rPr lang="ko-KR" altLang="en-US" dirty="0" smtClean="0"/>
              <a:t>다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 시 아이디가 입력되어 있으면 비밀번호 찾기 인증 페이지로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 시 아이디가 입력되어 있지 않으면 </a:t>
            </a:r>
            <a:r>
              <a:rPr lang="en-US" altLang="ko-KR" dirty="0" smtClean="0"/>
              <a:t>1 </a:t>
            </a:r>
            <a:r>
              <a:rPr lang="ko-KR" altLang="en-US" dirty="0" smtClean="0"/>
              <a:t>포커스 이동하고 문구 제공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비밀번호 찾기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</a:t>
            </a:r>
            <a:r>
              <a:rPr lang="ko-KR" altLang="en-US" dirty="0"/>
              <a:t>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1.1.1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96011" y="3131804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0957" y="981295"/>
            <a:ext cx="6319525" cy="49674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21023" y="1269260"/>
            <a:ext cx="1621848" cy="354549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19342" y="2185407"/>
            <a:ext cx="3484538" cy="262216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1200" dirty="0"/>
              <a:t>비밀번호를 찾고자 하는 아이디를 입력해주세요</a:t>
            </a:r>
            <a:r>
              <a:rPr lang="en-US" altLang="ko-KR" sz="1200" dirty="0"/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1023" y="3049303"/>
            <a:ext cx="616765" cy="262216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1200" dirty="0"/>
              <a:t>아이디</a:t>
            </a:r>
            <a:endParaRPr lang="en-US" altLang="ko-KR" sz="1200" dirty="0"/>
          </a:p>
        </p:txBody>
      </p:sp>
      <p:sp>
        <p:nvSpPr>
          <p:cNvPr id="72" name="직사각형 71"/>
          <p:cNvSpPr/>
          <p:nvPr/>
        </p:nvSpPr>
        <p:spPr>
          <a:xfrm>
            <a:off x="1385231" y="3069044"/>
            <a:ext cx="2277249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951609" y="4940818"/>
            <a:ext cx="1062353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    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08376" y="5003579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2</a:t>
            </a:r>
            <a:endParaRPr lang="ko-KR" altLang="en-US" sz="8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4594" y="3337268"/>
            <a:ext cx="1548110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아이다가 </a:t>
            </a:r>
            <a:r>
              <a:rPr lang="ko-KR" altLang="en-US" sz="800" dirty="0" err="1">
                <a:solidFill>
                  <a:srgbClr val="FF0000"/>
                </a:solidFill>
              </a:rPr>
              <a:t>입력되지않았습니다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79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</a:t>
            </a:r>
            <a:r>
              <a:rPr lang="ko-KR" altLang="en-US" dirty="0"/>
              <a:t>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 시 회원 가입 페이지로 이동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비밀번호 찾기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비밀번호 찾기 결과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</a:t>
            </a:r>
            <a:r>
              <a:rPr lang="ko-KR" altLang="en-US" dirty="0"/>
              <a:t>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1.1.1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83555" y="3864835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0957" y="981295"/>
            <a:ext cx="6319525" cy="49674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21023" y="1269260"/>
            <a:ext cx="1621848" cy="354549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dirty="0" smtClean="0"/>
              <a:t>비밀번</a:t>
            </a:r>
            <a:r>
              <a:rPr lang="ko-KR" altLang="en-US" dirty="0"/>
              <a:t>호</a:t>
            </a:r>
            <a:r>
              <a:rPr lang="ko-KR" altLang="en-US" dirty="0" smtClean="0"/>
              <a:t> 찾기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331825" y="2493113"/>
            <a:ext cx="564451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27703" y="2637095"/>
            <a:ext cx="1827033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/>
              <a:t>입</a:t>
            </a:r>
            <a:r>
              <a:rPr lang="ko-KR" altLang="en-US" sz="800" dirty="0"/>
              <a:t>력하신 </a:t>
            </a:r>
            <a:r>
              <a:rPr lang="ko-KR" altLang="en-US" sz="800" b="1" dirty="0">
                <a:solidFill>
                  <a:schemeClr val="accent2"/>
                </a:solidFill>
              </a:rPr>
              <a:t>아이디</a:t>
            </a:r>
            <a:r>
              <a:rPr lang="ko-KR" altLang="en-US" sz="800" dirty="0"/>
              <a:t>의 정보가 없습니다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257629" y="3084579"/>
            <a:ext cx="2200532" cy="400715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가입하신 정보를 다시 확인해주시기 바랍니다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계속해서 일치하는 아이디가 없을 경우 고객센터로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문의해주시기 바랍니다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60131" y="3644974"/>
            <a:ext cx="561620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789570" y="3788957"/>
            <a:ext cx="1062353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회원가입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이름입력</a:t>
            </a:r>
            <a:endParaRPr lang="en-US" altLang="ko-KR" dirty="0" smtClean="0"/>
          </a:p>
          <a:p>
            <a:r>
              <a:rPr lang="ko-KR" altLang="en-US" dirty="0" err="1"/>
              <a:t>이메일</a:t>
            </a:r>
            <a:r>
              <a:rPr lang="ko-KR" altLang="en-US" dirty="0"/>
              <a:t> 유효성 체크</a:t>
            </a:r>
            <a:endParaRPr lang="en-US" altLang="ko-KR" dirty="0"/>
          </a:p>
          <a:p>
            <a:pPr lvl="1"/>
            <a:r>
              <a:rPr lang="ko-KR" altLang="en-US" dirty="0" err="1"/>
              <a:t>공백없이</a:t>
            </a:r>
            <a:r>
              <a:rPr lang="ko-KR" altLang="en-US" dirty="0"/>
              <a:t> 한 개의 </a:t>
            </a:r>
            <a:r>
              <a:rPr lang="en-US" altLang="ko-KR" dirty="0"/>
              <a:t>@</a:t>
            </a:r>
            <a:r>
              <a:rPr lang="ko-KR" altLang="en-US" dirty="0"/>
              <a:t> 기호가 있는지 검사</a:t>
            </a:r>
            <a:endParaRPr lang="en-US" altLang="ko-KR" dirty="0"/>
          </a:p>
          <a:p>
            <a:pPr lvl="1"/>
            <a:r>
              <a:rPr lang="en-US" altLang="ko-KR" dirty="0"/>
              <a:t>@ </a:t>
            </a:r>
            <a:r>
              <a:rPr lang="ko-KR" altLang="en-US" dirty="0"/>
              <a:t>기호 뒤에 </a:t>
            </a:r>
            <a:r>
              <a:rPr lang="ko-KR" altLang="en-US" dirty="0" err="1"/>
              <a:t>도메인명</a:t>
            </a:r>
            <a:r>
              <a:rPr lang="ko-KR" altLang="en-US" dirty="0"/>
              <a:t> 입력 </a:t>
            </a:r>
            <a:r>
              <a:rPr lang="ko-KR" altLang="en-US" dirty="0" smtClean="0"/>
              <a:t>검사</a:t>
            </a:r>
            <a:endParaRPr lang="en-US" altLang="ko-KR" dirty="0" smtClean="0"/>
          </a:p>
          <a:p>
            <a:r>
              <a:rPr lang="ko-KR" altLang="en-US" dirty="0" smtClean="0"/>
              <a:t>임시 비밀번호 발송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 시 이름과 </a:t>
            </a:r>
            <a:r>
              <a:rPr lang="ko-KR" altLang="en-US" dirty="0" err="1" smtClean="0"/>
              <a:t>이메일이</a:t>
            </a:r>
            <a:r>
              <a:rPr lang="ko-KR" altLang="en-US" dirty="0" smtClean="0"/>
              <a:t> 유효하게 입력되었을 경우 임시 비밀번호 발송 후 임시 비밀번호 발송 페이지로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 시 이름 또는 </a:t>
            </a:r>
            <a:r>
              <a:rPr lang="ko-KR" altLang="en-US" dirty="0" err="1" smtClean="0"/>
              <a:t>이메일이</a:t>
            </a:r>
            <a:r>
              <a:rPr lang="ko-KR" altLang="en-US" smtClean="0"/>
              <a:t> 유효하지 않을 경우 문구 제공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비밀번호 찾기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비밀번호 찾기 인증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</a:t>
            </a:r>
            <a:r>
              <a:rPr lang="ko-KR" altLang="en-US" dirty="0"/>
              <a:t>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1.1.1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96011" y="3059813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0957" y="981295"/>
            <a:ext cx="6319525" cy="49674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21023" y="1269260"/>
            <a:ext cx="1621848" cy="354549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dirty="0" smtClean="0"/>
              <a:t>비밀번</a:t>
            </a:r>
            <a:r>
              <a:rPr lang="ko-KR" altLang="en-US" dirty="0"/>
              <a:t>호</a:t>
            </a:r>
            <a:r>
              <a:rPr lang="ko-KR" altLang="en-US" dirty="0" smtClean="0"/>
              <a:t> 찾기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19342" y="2545364"/>
            <a:ext cx="3450874" cy="262216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1200" dirty="0"/>
              <a:t>회원정보에 등록된 </a:t>
            </a:r>
            <a:r>
              <a:rPr lang="ko-KR" altLang="en-US" sz="1200" dirty="0" err="1"/>
              <a:t>이메일로</a:t>
            </a:r>
            <a:r>
              <a:rPr lang="ko-KR" altLang="en-US" sz="1200" dirty="0"/>
              <a:t> 임시비밀번호 발송</a:t>
            </a:r>
            <a:endParaRPr lang="en-US" altLang="ko-KR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515516" y="2925061"/>
            <a:ext cx="462877" cy="262216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1200" dirty="0"/>
              <a:t>이</a:t>
            </a:r>
            <a:r>
              <a:rPr lang="ko-KR" altLang="en-US" sz="1200" dirty="0"/>
              <a:t>름</a:t>
            </a:r>
            <a:endParaRPr lang="en-US" altLang="ko-KR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521022" y="3409260"/>
            <a:ext cx="979044" cy="262216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1200" dirty="0" err="1"/>
              <a:t>이메일</a:t>
            </a:r>
            <a:r>
              <a:rPr lang="ko-KR" altLang="en-US" sz="1200" dirty="0"/>
              <a:t> 주소</a:t>
            </a:r>
            <a:endParaRPr lang="en-US" altLang="ko-KR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1385231" y="2970619"/>
            <a:ext cx="2277249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385231" y="3429000"/>
            <a:ext cx="2277249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775789" y="4940818"/>
            <a:ext cx="1413993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임시 비밀번호 발송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96011" y="3491761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2</a:t>
            </a:r>
            <a:endParaRPr lang="ko-KR" altLang="en-US" sz="800" dirty="0"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46337" y="5029816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3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85231" y="3213026"/>
            <a:ext cx="1137741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이름을 입력해주세요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85231" y="3702161"/>
            <a:ext cx="2149236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올바른 </a:t>
            </a:r>
            <a:r>
              <a:rPr lang="ko-KR" altLang="en-US" sz="800" dirty="0" err="1">
                <a:solidFill>
                  <a:srgbClr val="FF0000"/>
                </a:solidFill>
              </a:rPr>
              <a:t>이메일</a:t>
            </a:r>
            <a:r>
              <a:rPr lang="ko-KR" altLang="en-US" sz="800" dirty="0">
                <a:solidFill>
                  <a:srgbClr val="FF0000"/>
                </a:solidFill>
              </a:rPr>
              <a:t> 형식의 주소를 입력해주세요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 시 로그인 페이지로 이동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비밀번호 찾기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비밀번호 찾기 임시번호 발송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</a:t>
            </a:r>
            <a:r>
              <a:rPr lang="ko-KR" altLang="en-US" dirty="0"/>
              <a:t>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1.1.1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619266" y="683402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0957" y="981295"/>
            <a:ext cx="6319525" cy="49674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21023" y="1269260"/>
            <a:ext cx="1621848" cy="354549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dirty="0" smtClean="0"/>
              <a:t>비밀번</a:t>
            </a:r>
            <a:r>
              <a:rPr lang="ko-KR" altLang="en-US" dirty="0"/>
              <a:t>호</a:t>
            </a:r>
            <a:r>
              <a:rPr lang="ko-KR" altLang="en-US" dirty="0" smtClean="0"/>
              <a:t> 찾기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83555" y="3864835"/>
            <a:ext cx="141222" cy="13620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5980" tIns="0" rIns="35980" bIns="0" rtlCol="0" anchor="ctr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1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31825" y="2493113"/>
            <a:ext cx="564451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27704" y="2637095"/>
            <a:ext cx="1687571" cy="200661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r>
              <a:rPr lang="ko-KR" altLang="en-US" sz="800" dirty="0"/>
              <a:t>임시 비밀번호가 발송되었습니다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2789829" y="3084579"/>
            <a:ext cx="1136138" cy="185272"/>
          </a:xfrm>
          <a:prstGeom prst="rect">
            <a:avLst/>
          </a:prstGeom>
          <a:noFill/>
        </p:spPr>
        <p:txBody>
          <a:bodyPr wrap="none" lIns="76800" tIns="38400" rIns="76800" bIns="3840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다시 </a:t>
            </a:r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로그인을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해주세요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0131" y="3644974"/>
            <a:ext cx="561620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789570" y="3788957"/>
            <a:ext cx="1062353" cy="2879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0" tIns="38400" rIns="76800" bIns="384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ko-KR" altLang="en-US" sz="1200" dirty="0">
                <a:solidFill>
                  <a:schemeClr val="tx1"/>
                </a:solidFill>
              </a:rPr>
              <a:t>인</a:t>
            </a:r>
          </a:p>
        </p:txBody>
      </p:sp>
    </p:spTree>
    <p:extLst>
      <p:ext uri="{BB962C8B-B14F-4D97-AF65-F5344CB8AC3E}">
        <p14:creationId xmlns:p14="http://schemas.microsoft.com/office/powerpoint/2010/main" val="2456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16632"/>
            <a:ext cx="7772400" cy="4752528"/>
          </a:xfrm>
        </p:spPr>
        <p:txBody>
          <a:bodyPr>
            <a:normAutofit/>
          </a:bodyPr>
          <a:lstStyle/>
          <a:p>
            <a:r>
              <a:rPr lang="en-US" altLang="ko-KR" b="1" i="1" dirty="0" err="1" smtClean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SmartLock</a:t>
            </a:r>
            <a:r>
              <a:rPr lang="en-US" altLang="ko-KR" b="1" i="1" dirty="0" smtClean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Website Service</a:t>
            </a:r>
            <a:r>
              <a:rPr lang="en-US" altLang="ko-KR" b="1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b="1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b="1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서브 관리자</a:t>
            </a:r>
            <a:r>
              <a:rPr lang="en-US" altLang="ko-KR" b="1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b="1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(Sub Administrator)</a:t>
            </a:r>
            <a:endParaRPr lang="ko-KR" altLang="en-US" b="1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98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err="1" smtClean="0"/>
              <a:t>마이페이지</a:t>
            </a:r>
            <a:r>
              <a:rPr lang="ko-KR" altLang="en-US" sz="1600" dirty="0" smtClean="0"/>
              <a:t> 가기  </a:t>
            </a:r>
            <a:endParaRPr lang="en-US" altLang="ko-KR" sz="1600" dirty="0"/>
          </a:p>
          <a:p>
            <a:r>
              <a:rPr lang="en-US" altLang="ko-KR" sz="1600" dirty="0" smtClean="0"/>
              <a:t>  </a:t>
            </a:r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ko-KR" altLang="en-US" sz="1600" dirty="0" err="1" smtClean="0"/>
              <a:t>마이페이지</a:t>
            </a:r>
            <a:r>
              <a:rPr lang="ko-KR" altLang="en-US" sz="1600" dirty="0" smtClean="0"/>
              <a:t> </a:t>
            </a:r>
            <a:endParaRPr lang="en-US" altLang="ko-KR" sz="1600" dirty="0"/>
          </a:p>
          <a:p>
            <a:r>
              <a:rPr lang="en-US" altLang="ko-KR" sz="1600" dirty="0" smtClean="0"/>
              <a:t>    </a:t>
            </a:r>
            <a:r>
              <a:rPr lang="ko-KR" altLang="en-US" sz="1600" dirty="0" err="1" smtClean="0"/>
              <a:t>메인화면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092280" y="1221036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</a:t>
            </a:r>
            <a:endParaRPr lang="ko-KR" alt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회원관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리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4098" name="Picture 2" descr="C:\Users\Acorn\Desktop\스토리보드\마이페이지 (2).pn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52736"/>
            <a:ext cx="6912000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5724128" y="87630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475656" y="1340768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2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764704"/>
            <a:ext cx="205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마이페이지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3817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-27384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45521"/>
            <a:ext cx="233898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① 공지사항 </a:t>
            </a:r>
            <a:r>
              <a:rPr lang="en-US" altLang="ko-KR" sz="1600" dirty="0" smtClean="0"/>
              <a:t>PAGE</a:t>
            </a:r>
            <a:r>
              <a:rPr lang="ko-KR" altLang="en-US" sz="1600" dirty="0" smtClean="0"/>
              <a:t>가기</a:t>
            </a:r>
            <a:endParaRPr lang="en-US" altLang="ko-KR" sz="1600" dirty="0"/>
          </a:p>
          <a:p>
            <a:r>
              <a:rPr lang="ko-KR" altLang="en-US" sz="1600" dirty="0" smtClean="0"/>
              <a:t>②</a:t>
            </a:r>
            <a:r>
              <a:rPr lang="ko-KR" altLang="en-US" sz="1500" dirty="0" smtClean="0"/>
              <a:t> </a:t>
            </a:r>
            <a:r>
              <a:rPr lang="ko-KR" altLang="en-US" sz="1600" dirty="0" smtClean="0"/>
              <a:t>공지사항 </a:t>
            </a:r>
            <a:r>
              <a:rPr lang="ko-KR" altLang="en-US" sz="1600" dirty="0" err="1" smtClean="0"/>
              <a:t>메인화면</a:t>
            </a:r>
            <a:endParaRPr lang="en-US" altLang="ko-KR" sz="1600" dirty="0" smtClean="0"/>
          </a:p>
          <a:p>
            <a:r>
              <a:rPr lang="ko-KR" altLang="en-US" sz="1600" dirty="0" smtClean="0"/>
              <a:t>③ 공지 번호</a:t>
            </a:r>
            <a:endParaRPr lang="en-US" altLang="ko-KR" sz="1600" dirty="0"/>
          </a:p>
          <a:p>
            <a:r>
              <a:rPr lang="ko-KR" altLang="en-US" sz="1600" dirty="0" smtClean="0"/>
              <a:t>④ 공지 제목</a:t>
            </a:r>
            <a:endParaRPr lang="en-US" altLang="ko-KR" sz="1600" dirty="0" smtClean="0"/>
          </a:p>
          <a:p>
            <a:r>
              <a:rPr lang="ko-KR" altLang="en-US" sz="1600" dirty="0" smtClean="0"/>
              <a:t>⑤ 공지 작성자 </a:t>
            </a:r>
            <a:r>
              <a:rPr lang="en-US" altLang="ko-KR" sz="1600" dirty="0" smtClean="0"/>
              <a:t>ID</a:t>
            </a:r>
          </a:p>
          <a:p>
            <a:r>
              <a:rPr lang="ko-KR" altLang="en-US" sz="1600" dirty="0" smtClean="0"/>
              <a:t>⑥ 공지 작성일자</a:t>
            </a:r>
            <a:endParaRPr lang="en-US" altLang="ko-KR" sz="1600" dirty="0" smtClean="0"/>
          </a:p>
          <a:p>
            <a:r>
              <a:rPr lang="ko-KR" altLang="en-US" sz="1600" dirty="0" smtClean="0"/>
              <a:t>⑦ 공지 검색필터</a:t>
            </a:r>
            <a:endParaRPr lang="en-US" altLang="ko-KR" sz="1600" dirty="0" smtClean="0"/>
          </a:p>
          <a:p>
            <a:r>
              <a:rPr lang="ko-KR" altLang="en-US" sz="1600" dirty="0" smtClean="0"/>
              <a:t>⑧ 공지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입력란</a:t>
            </a:r>
            <a:endParaRPr lang="en-US" altLang="ko-KR" sz="1600" dirty="0" smtClean="0"/>
          </a:p>
          <a:p>
            <a:r>
              <a:rPr lang="ko-KR" altLang="en-US" sz="1600" dirty="0" smtClean="0"/>
              <a:t>⑨ 공지 검색하기</a:t>
            </a:r>
            <a:endParaRPr lang="en-US" altLang="ko-KR" sz="1600" dirty="0" smtClean="0"/>
          </a:p>
          <a:p>
            <a:r>
              <a:rPr lang="ko-KR" altLang="en-US" sz="1600" dirty="0" smtClean="0"/>
              <a:t>⑩ 공지 페이지 번호</a:t>
            </a:r>
            <a:endParaRPr lang="en-US" altLang="ko-KR" sz="1600" dirty="0" smtClean="0"/>
          </a:p>
          <a:p>
            <a:r>
              <a:rPr lang="ko-KR" altLang="en-US" sz="1600" dirty="0" smtClean="0"/>
              <a:t>⑪ 공지 글쓰기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20272" y="1202570"/>
            <a:ext cx="212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</a:t>
            </a:r>
            <a:r>
              <a:rPr lang="en-US" altLang="ko-KR" dirty="0" smtClean="0"/>
              <a:t>MAIN</a:t>
            </a:r>
            <a:endParaRPr lang="ko-KR" alt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069008" y="764704"/>
            <a:ext cx="59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124744"/>
            <a:ext cx="6912000" cy="482400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1520" y="1628800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1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660232" y="1391742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9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73379" y="1385481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8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87766" y="1385481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7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공지사항</a:t>
            </a:r>
          </a:p>
        </p:txBody>
      </p:sp>
      <p:sp>
        <p:nvSpPr>
          <p:cNvPr id="37" name="타원 36"/>
          <p:cNvSpPr/>
          <p:nvPr/>
        </p:nvSpPr>
        <p:spPr>
          <a:xfrm>
            <a:off x="1617237" y="1988840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3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130825" y="1988840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4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833405" y="1988840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5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650700" y="1987799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6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475656" y="1403577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2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479891" y="5386373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84168" y="5085457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</a:t>
            </a:r>
            <a:r>
              <a:rPr lang="ko-KR" altLang="en-US" dirty="0"/>
              <a:t>항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769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18475"/>
              </p:ext>
            </p:extLst>
          </p:nvPr>
        </p:nvGraphicFramePr>
        <p:xfrm>
          <a:off x="0" y="0"/>
          <a:ext cx="9191645" cy="6911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688"/>
                <a:gridCol w="4176464"/>
                <a:gridCol w="504056"/>
                <a:gridCol w="983749"/>
                <a:gridCol w="1763688"/>
              </a:tblGrid>
              <a:tr h="469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서비스 명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라이센스 관리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페이지 번호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P001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97793">
                <a:tc rowSpan="7"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rowSpan="7"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9841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첫번째 클릭 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 소프트웨어명 오름차순으로 정렬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두번째 클릭 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baseline="0" dirty="0" smtClean="0"/>
                        <a:t> 내림차순으로 정렬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984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첫번째 클릭 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 소프트웨어명 오름차순으로 정렬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두번째 클릭 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baseline="0" dirty="0" smtClean="0"/>
                        <a:t> 내림차순으로 정렬</a:t>
                      </a:r>
                      <a:endParaRPr lang="ko-KR" altLang="en-US" sz="9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984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첫번째 클릭 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 소프트웨어명 오름차순으로 정렬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두번째 클릭 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baseline="0" dirty="0" smtClean="0"/>
                        <a:t> 내림차순으로 정렬</a:t>
                      </a:r>
                      <a:endParaRPr lang="ko-KR" altLang="en-US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데모버젼이면 사용 시작일로부터 </a:t>
                      </a:r>
                      <a:r>
                        <a:rPr lang="en-US" altLang="ko-KR" sz="900" dirty="0" smtClean="0"/>
                        <a:t>1</a:t>
                      </a:r>
                      <a:r>
                        <a:rPr lang="ko-KR" altLang="en-US" sz="900" dirty="0" smtClean="0"/>
                        <a:t>달</a:t>
                      </a:r>
                      <a:r>
                        <a:rPr lang="en-US" altLang="ko-KR" sz="900" dirty="0" smtClean="0"/>
                        <a:t>(?)</a:t>
                      </a:r>
                      <a:r>
                        <a:rPr lang="ko-KR" altLang="en-US" sz="900" dirty="0" smtClean="0"/>
                        <a:t> 뒤 날짜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정식버젼이면 </a:t>
                      </a:r>
                      <a:r>
                        <a:rPr lang="en-US" altLang="ko-KR" sz="900" dirty="0" smtClean="0"/>
                        <a:t>9999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mr-IN" altLang="ko-KR" sz="900" dirty="0" smtClean="0"/>
                        <a:t>–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99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mr-IN" altLang="ko-KR" sz="900" dirty="0" smtClean="0"/>
                        <a:t>–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99</a:t>
                      </a:r>
                      <a:r>
                        <a:rPr lang="ko-KR" altLang="en-US" sz="900" dirty="0" smtClean="0"/>
                        <a:t> 로 표시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내가 정함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900" dirty="0" smtClean="0"/>
                        <a:t>승인이 나지 않았으면 </a:t>
                      </a:r>
                      <a:r>
                        <a:rPr lang="en-US" altLang="ko-KR" sz="900" dirty="0" smtClean="0"/>
                        <a:t>0000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mr-IN" altLang="ko-KR" sz="900" dirty="0" smtClean="0"/>
                        <a:t>–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00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mr-IN" altLang="ko-KR" sz="900" dirty="0" smtClean="0"/>
                        <a:t>–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00</a:t>
                      </a:r>
                      <a:r>
                        <a:rPr lang="ko-KR" altLang="en-US" sz="900" dirty="0" smtClean="0"/>
                        <a:t> 으로 표시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내가 정함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900" dirty="0" smtClean="0"/>
                        <a:t>그 외에 기간이 정해진 라이센스는 만료 날짜 표시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984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첫번째 클릭 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 진행 중 </a:t>
                      </a:r>
                      <a:r>
                        <a:rPr lang="mr-IN" altLang="ko-KR" sz="900" dirty="0" smtClean="0"/>
                        <a:t>–</a:t>
                      </a:r>
                      <a:r>
                        <a:rPr lang="ko-KR" altLang="en-US" sz="900" dirty="0" smtClean="0"/>
                        <a:t> 데모 </a:t>
                      </a:r>
                      <a:r>
                        <a:rPr lang="mr-IN" altLang="ko-KR" sz="900" dirty="0" smtClean="0"/>
                        <a:t>–</a:t>
                      </a:r>
                      <a:r>
                        <a:rPr lang="ko-KR" altLang="en-US" sz="900" dirty="0" smtClean="0"/>
                        <a:t> 발급완료 순으로 정렬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내가 정함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900" dirty="0" smtClean="0"/>
                        <a:t>두번째 클릭 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 발급완료 </a:t>
                      </a:r>
                      <a:r>
                        <a:rPr lang="mr-IN" altLang="ko-KR" sz="900" dirty="0" smtClean="0"/>
                        <a:t>–</a:t>
                      </a:r>
                      <a:r>
                        <a:rPr lang="ko-KR" altLang="en-US" sz="900" dirty="0" smtClean="0"/>
                        <a:t> 데모 </a:t>
                      </a:r>
                      <a:r>
                        <a:rPr lang="mr-IN" altLang="ko-KR" sz="900" dirty="0" smtClean="0"/>
                        <a:t>–</a:t>
                      </a:r>
                      <a:r>
                        <a:rPr lang="ko-KR" altLang="en-US" sz="900" dirty="0" smtClean="0"/>
                        <a:t> 진행 중 순서로 정렬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내가 정함</a:t>
                      </a:r>
                      <a:r>
                        <a:rPr lang="en-US" altLang="ko-KR" sz="900" dirty="0" smtClean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9841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 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P001-1</a:t>
                      </a:r>
                      <a:r>
                        <a:rPr lang="ko-KR" altLang="en-US" sz="900" dirty="0" smtClean="0"/>
                        <a:t>로 이동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정식버전이면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발급완료</a:t>
                      </a:r>
                      <a:r>
                        <a:rPr lang="en-US" altLang="ko-KR" sz="900" dirty="0" smtClean="0"/>
                        <a:t>”</a:t>
                      </a:r>
                    </a:p>
                    <a:p>
                      <a:pPr latinLnBrk="1"/>
                      <a:r>
                        <a:rPr lang="ko-KR" altLang="en-US" sz="900" dirty="0" smtClean="0"/>
                        <a:t>아직 승인이 나지 않은 라이센스면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진행 중</a:t>
                      </a:r>
                      <a:r>
                        <a:rPr lang="en-US" altLang="ko-KR" sz="900" dirty="0" smtClean="0"/>
                        <a:t>”</a:t>
                      </a:r>
                    </a:p>
                    <a:p>
                      <a:pPr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데모 버전이면 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“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데모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”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 라고 표시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정식버전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 데모 이외에 다른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 버전을 허용할지 정해야함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사용자가 원하는 기간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984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소프트웨어명으로 검색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내가 정함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900" dirty="0" smtClean="0"/>
                        <a:t>엔터 누르면 검색한 소프트웨어명의 리스트 출력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이거도 화면을 따로 만들어야합니까</a:t>
                      </a:r>
                      <a:r>
                        <a:rPr lang="en-US" altLang="ko-KR" sz="900" dirty="0" smtClean="0"/>
                        <a:t>??)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2" y="2195573"/>
            <a:ext cx="5040000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71600" y="910375"/>
            <a:ext cx="1008112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1.</a:t>
            </a:r>
            <a:r>
              <a:rPr kumimoji="1" lang="ko-KR" altLang="en-US" sz="900" dirty="0" smtClean="0"/>
              <a:t> 소프트웨어명</a:t>
            </a:r>
            <a:endParaRPr kumimoji="1" lang="ko-KR" altLang="en-US" sz="9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75656" y="1270415"/>
            <a:ext cx="954695" cy="1654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195736" y="910375"/>
            <a:ext cx="1008112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2.</a:t>
            </a:r>
            <a:r>
              <a:rPr kumimoji="1" lang="ko-KR" altLang="en-US" sz="900" dirty="0" smtClean="0"/>
              <a:t> 회사명</a:t>
            </a:r>
            <a:endParaRPr kumimoji="1" lang="ko-KR" altLang="en-US" sz="9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700381" y="1261287"/>
            <a:ext cx="647483" cy="166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19872" y="901247"/>
            <a:ext cx="1008112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3.</a:t>
            </a:r>
            <a:r>
              <a:rPr kumimoji="1" lang="ko-KR" altLang="en-US" sz="900" dirty="0" smtClean="0"/>
              <a:t> 만료 기간</a:t>
            </a:r>
            <a:endParaRPr kumimoji="1" lang="ko-KR" altLang="en-US" sz="900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917264" y="1261287"/>
            <a:ext cx="222674" cy="166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572000" y="910375"/>
            <a:ext cx="1080120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4.</a:t>
            </a:r>
            <a:r>
              <a:rPr kumimoji="1" lang="ko-KR" altLang="en-US" sz="900" dirty="0" smtClean="0"/>
              <a:t> 상태</a:t>
            </a:r>
            <a:r>
              <a:rPr kumimoji="1" lang="en-US" altLang="ko-KR" sz="900" dirty="0" smtClean="0"/>
              <a:t>(</a:t>
            </a:r>
            <a:r>
              <a:rPr kumimoji="1" lang="ko-KR" altLang="en-US" sz="900" dirty="0" smtClean="0"/>
              <a:t>발급 현황</a:t>
            </a:r>
            <a:r>
              <a:rPr kumimoji="1" lang="en-US" altLang="ko-KR" sz="900" dirty="0" smtClean="0"/>
              <a:t>)</a:t>
            </a:r>
            <a:endParaRPr kumimoji="1" lang="ko-KR" altLang="en-US" sz="900" dirty="0"/>
          </a:p>
        </p:txBody>
      </p:sp>
      <p:cxnSp>
        <p:nvCxnSpPr>
          <p:cNvPr id="19" name="직선 화살표 연결선 18"/>
          <p:cNvCxnSpPr>
            <a:stCxn id="18" idx="2"/>
          </p:cNvCxnSpPr>
          <p:nvPr/>
        </p:nvCxnSpPr>
        <p:spPr>
          <a:xfrm flipH="1">
            <a:off x="4902783" y="1270415"/>
            <a:ext cx="209277" cy="1654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572000" y="4867505"/>
            <a:ext cx="1080120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5.</a:t>
            </a:r>
            <a:r>
              <a:rPr kumimoji="1" lang="ko-KR" altLang="en-US" sz="900" dirty="0" smtClean="0"/>
              <a:t> 발급현황 버튼</a:t>
            </a:r>
            <a:endParaRPr kumimoji="1" lang="ko-KR" altLang="en-US" sz="900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4902783" y="3717032"/>
            <a:ext cx="209278" cy="1177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203848" y="4916857"/>
            <a:ext cx="1080120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6.</a:t>
            </a:r>
            <a:r>
              <a:rPr kumimoji="1" lang="ko-KR" altLang="en-US" sz="900" dirty="0" smtClean="0"/>
              <a:t> 검색</a:t>
            </a:r>
            <a:endParaRPr kumimoji="1" lang="ko-KR" altLang="en-US" sz="9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3779750" y="2775040"/>
            <a:ext cx="835001" cy="214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4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-27384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1237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① 공지 검색필터 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 * </a:t>
            </a:r>
            <a:r>
              <a:rPr lang="ko-KR" altLang="en-US" sz="1600" dirty="0" smtClean="0"/>
              <a:t>제목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기본</a:t>
            </a:r>
            <a:r>
              <a:rPr lang="en-US" altLang="ko-KR" sz="1600" dirty="0" smtClean="0"/>
              <a:t>) ,</a:t>
            </a:r>
            <a:r>
              <a:rPr lang="ko-KR" altLang="en-US" sz="1600" dirty="0" smtClean="0"/>
              <a:t>작성자 </a:t>
            </a:r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   중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선택가능</a:t>
            </a:r>
            <a:endParaRPr lang="en-US" altLang="ko-KR" sz="1600" dirty="0" smtClean="0"/>
          </a:p>
          <a:p>
            <a:endParaRPr lang="ko-KR" altLang="en-US" sz="1700" dirty="0"/>
          </a:p>
        </p:txBody>
      </p:sp>
      <p:sp>
        <p:nvSpPr>
          <p:cNvPr id="8" name="TextBox 7"/>
          <p:cNvSpPr txBox="1"/>
          <p:nvPr/>
        </p:nvSpPr>
        <p:spPr>
          <a:xfrm>
            <a:off x="7020272" y="120257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</a:t>
            </a:r>
            <a:r>
              <a:rPr lang="en-US" altLang="ko-KR" dirty="0"/>
              <a:t> </a:t>
            </a:r>
            <a:r>
              <a:rPr lang="ko-KR" altLang="en-US" dirty="0" smtClean="0"/>
              <a:t>검색</a:t>
            </a:r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099327"/>
            <a:ext cx="6912000" cy="48240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4694121" y="1430031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공지사항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</a:t>
            </a:r>
            <a:r>
              <a:rPr lang="ko-KR" altLang="en-US" dirty="0"/>
              <a:t>항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1611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4234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3762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공지 검색필터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ko-KR" altLang="en-US" sz="1600" dirty="0" smtClean="0"/>
              <a:t>공지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입려란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③ 공지 검색하기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④ 공지 검색완료</a:t>
            </a:r>
            <a:endParaRPr lang="en-US" altLang="ko-KR" sz="1600" dirty="0" smtClean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3272"/>
            <a:ext cx="6912000" cy="48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공지사항</a:t>
            </a:r>
          </a:p>
        </p:txBody>
      </p:sp>
      <p:sp>
        <p:nvSpPr>
          <p:cNvPr id="17" name="타원 16"/>
          <p:cNvSpPr/>
          <p:nvPr/>
        </p:nvSpPr>
        <p:spPr>
          <a:xfrm>
            <a:off x="4693501" y="1360535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81735" y="1360535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692860" y="1360535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475656" y="1339107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4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</a:t>
            </a:r>
            <a:r>
              <a:rPr lang="ko-KR" altLang="en-US" dirty="0"/>
              <a:t>항</a:t>
            </a:r>
            <a:endParaRPr lang="ko-KR" alt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020272" y="120257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</a:t>
            </a:r>
            <a:r>
              <a:rPr lang="en-US" altLang="ko-KR" dirty="0"/>
              <a:t> </a:t>
            </a:r>
            <a:r>
              <a:rPr lang="ko-KR" altLang="en-US" dirty="0" smtClean="0"/>
              <a:t>검색완료</a:t>
            </a:r>
          </a:p>
        </p:txBody>
      </p:sp>
    </p:spTree>
    <p:extLst>
      <p:ext uri="{BB962C8B-B14F-4D97-AF65-F5344CB8AC3E}">
        <p14:creationId xmlns:p14="http://schemas.microsoft.com/office/powerpoint/2010/main" val="39636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338984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① </a:t>
            </a:r>
            <a:r>
              <a:rPr lang="ko-KR" altLang="en-US" sz="1500" dirty="0" smtClean="0"/>
              <a:t>회원관리 </a:t>
            </a:r>
            <a:r>
              <a:rPr lang="en-US" altLang="ko-KR" sz="1500" dirty="0" smtClean="0"/>
              <a:t>PAGE</a:t>
            </a:r>
            <a:r>
              <a:rPr lang="ko-KR" altLang="en-US" sz="1500" dirty="0"/>
              <a:t>가기</a:t>
            </a:r>
            <a:endParaRPr lang="en-US" altLang="ko-KR" sz="1500" dirty="0"/>
          </a:p>
          <a:p>
            <a:r>
              <a:rPr lang="ko-KR" altLang="en-US" sz="1600" dirty="0"/>
              <a:t>② </a:t>
            </a:r>
            <a:r>
              <a:rPr lang="ko-KR" altLang="en-US" sz="1500" dirty="0" smtClean="0"/>
              <a:t>회원관리 </a:t>
            </a:r>
            <a:r>
              <a:rPr lang="ko-KR" altLang="en-US" sz="1500" dirty="0" err="1"/>
              <a:t>메인화면</a:t>
            </a:r>
            <a:endParaRPr lang="en-US" altLang="ko-KR" sz="1500" dirty="0"/>
          </a:p>
          <a:p>
            <a:r>
              <a:rPr lang="ko-KR" altLang="en-US" sz="1600" dirty="0"/>
              <a:t>③ </a:t>
            </a:r>
            <a:r>
              <a:rPr lang="ko-KR" altLang="en-US" sz="1600" dirty="0" smtClean="0"/>
              <a:t>회원 부서</a:t>
            </a:r>
            <a:endParaRPr lang="en-US" altLang="ko-KR" sz="1600" dirty="0"/>
          </a:p>
          <a:p>
            <a:r>
              <a:rPr lang="ko-KR" altLang="en-US" sz="1600" dirty="0"/>
              <a:t>④ </a:t>
            </a:r>
            <a:r>
              <a:rPr lang="ko-KR" altLang="en-US" sz="1600" dirty="0" smtClean="0"/>
              <a:t>회원 직책</a:t>
            </a:r>
            <a:endParaRPr lang="en-US" altLang="ko-KR" sz="1600" dirty="0"/>
          </a:p>
          <a:p>
            <a:r>
              <a:rPr lang="ko-KR" altLang="en-US" sz="1600" dirty="0"/>
              <a:t>⑤ </a:t>
            </a:r>
            <a:r>
              <a:rPr lang="ko-KR" altLang="en-US" sz="1600" dirty="0" smtClean="0"/>
              <a:t>회원 이름</a:t>
            </a:r>
            <a:endParaRPr lang="en-US" altLang="ko-KR" sz="1600" dirty="0"/>
          </a:p>
          <a:p>
            <a:r>
              <a:rPr lang="ko-KR" altLang="en-US" sz="1600" dirty="0"/>
              <a:t>⑥ </a:t>
            </a:r>
            <a:r>
              <a:rPr lang="ko-KR" altLang="en-US" sz="1600" dirty="0" smtClean="0"/>
              <a:t>회원 연락처</a:t>
            </a:r>
            <a:endParaRPr lang="en-US" altLang="ko-KR" sz="1600" dirty="0"/>
          </a:p>
          <a:p>
            <a:r>
              <a:rPr lang="ko-KR" altLang="en-US" sz="1600" dirty="0"/>
              <a:t>⑦ </a:t>
            </a:r>
            <a:r>
              <a:rPr lang="ko-KR" altLang="en-US" sz="1600" dirty="0" smtClean="0"/>
              <a:t>회원 </a:t>
            </a:r>
            <a:r>
              <a:rPr lang="ko-KR" altLang="en-US" sz="1600" dirty="0" err="1" smtClean="0"/>
              <a:t>이메일</a:t>
            </a:r>
            <a:endParaRPr lang="en-US" altLang="ko-KR" sz="1600" dirty="0"/>
          </a:p>
          <a:p>
            <a:r>
              <a:rPr lang="ko-KR" altLang="en-US" sz="1600" dirty="0"/>
              <a:t>⑧ </a:t>
            </a:r>
            <a:r>
              <a:rPr lang="ko-KR" altLang="en-US" sz="1600" dirty="0" smtClean="0"/>
              <a:t>회원 검색필터</a:t>
            </a:r>
            <a:endParaRPr lang="en-US" altLang="ko-KR" sz="1600" dirty="0"/>
          </a:p>
          <a:p>
            <a:r>
              <a:rPr lang="ko-KR" altLang="en-US" sz="1600" dirty="0"/>
              <a:t>⑨ </a:t>
            </a:r>
            <a:r>
              <a:rPr lang="ko-KR" altLang="en-US" sz="1600" dirty="0" smtClean="0"/>
              <a:t>회원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입력란</a:t>
            </a:r>
            <a:endParaRPr lang="en-US" altLang="ko-KR" sz="1600" dirty="0"/>
          </a:p>
          <a:p>
            <a:r>
              <a:rPr lang="ko-KR" altLang="en-US" sz="1600" dirty="0" smtClean="0"/>
              <a:t>⑩ 회원 검색하기</a:t>
            </a:r>
            <a:endParaRPr lang="en-US" altLang="ko-KR" sz="1600" dirty="0" smtClean="0"/>
          </a:p>
          <a:p>
            <a:r>
              <a:rPr lang="ko-KR" altLang="en-US" sz="1600" dirty="0" smtClean="0"/>
              <a:t>⑪ 회원관리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페이지 번호</a:t>
            </a:r>
            <a:endParaRPr lang="en-US" altLang="ko-KR" sz="1600" dirty="0" smtClean="0"/>
          </a:p>
          <a:p>
            <a:r>
              <a:rPr lang="ko-KR" altLang="en-US" sz="1600" dirty="0" smtClean="0"/>
              <a:t>⑫ 회원정보 수정하기</a:t>
            </a:r>
            <a:endParaRPr lang="en-US" altLang="ko-KR" sz="1600" dirty="0"/>
          </a:p>
          <a:p>
            <a:endParaRPr lang="en-US" altLang="ko-KR" sz="1700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20272" y="1221036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회원관리 </a:t>
            </a:r>
            <a:r>
              <a:rPr lang="en-US" altLang="ko-KR" dirty="0" smtClean="0"/>
              <a:t>MAIN</a:t>
            </a:r>
            <a:endParaRPr lang="ko-KR" altLang="en-US" dirty="0" smtClean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79150"/>
            <a:ext cx="6912000" cy="4824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51520" y="2132856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1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20735" y="1911862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3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38654" y="1385481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9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43750" y="1378051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8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회원관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리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68858" y="1906385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4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66015" y="1918353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5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99125" y="1918353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6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793340" y="1911862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7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32703" y="1370917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2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79891" y="5386373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095773" y="5013176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630535" y="1441357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회원관</a:t>
            </a:r>
            <a:r>
              <a:rPr lang="ko-KR" altLang="en-US" dirty="0"/>
              <a:t>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7065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-1443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123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회원 검색필터 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 * </a:t>
            </a:r>
            <a:r>
              <a:rPr lang="ko-KR" altLang="en-US" sz="1600" dirty="0" smtClean="0"/>
              <a:t>부서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직책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이름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중에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선택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020272" y="12210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검색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" y="1079172"/>
            <a:ext cx="6912000" cy="4824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655583" y="1461634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회원관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리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회원관</a:t>
            </a:r>
            <a:r>
              <a:rPr lang="ko-KR" altLang="en-US" dirty="0"/>
              <a:t>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1821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3042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회원 </a:t>
            </a:r>
            <a:r>
              <a:rPr lang="ko-KR" altLang="en-US" sz="1600" dirty="0"/>
              <a:t>검색필터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ko-KR" altLang="en-US" sz="1600" dirty="0" smtClean="0"/>
              <a:t>회원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입력란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③ </a:t>
            </a:r>
            <a:r>
              <a:rPr lang="ko-KR" altLang="en-US" sz="1600" dirty="0" smtClean="0"/>
              <a:t>회원 검색하기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④ </a:t>
            </a:r>
            <a:r>
              <a:rPr lang="ko-KR" altLang="en-US" sz="1600" dirty="0" smtClean="0"/>
              <a:t>회원관리 </a:t>
            </a:r>
            <a:r>
              <a:rPr lang="ko-KR" altLang="en-US" sz="1600" dirty="0" err="1" smtClean="0"/>
              <a:t>메인화면</a:t>
            </a:r>
            <a:endParaRPr lang="ko-KR" altLang="en-US" sz="1600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53272"/>
            <a:ext cx="6912000" cy="4824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714525" y="134450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647946" y="134450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55009" y="134450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회원관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리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83316" y="1341871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4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272" y="12210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검색완료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회원관</a:t>
            </a:r>
            <a:r>
              <a:rPr lang="ko-KR" altLang="en-US" dirty="0"/>
              <a:t>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656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20272" y="12210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회원관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리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12" name="그림 1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79150"/>
            <a:ext cx="6912000" cy="482400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156176" y="494116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56" y="2304712"/>
            <a:ext cx="5028760" cy="3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1619672" y="2105971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20272" y="1775947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회원 테이블 선택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ko-KR" altLang="en-US" sz="1600" dirty="0" smtClean="0"/>
              <a:t>회원 수정하기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회원관</a:t>
            </a:r>
            <a:r>
              <a:rPr lang="ko-KR" altLang="en-US" dirty="0"/>
              <a:t>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9777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2736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회원관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리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88024" y="2059290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56176" y="494116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272" y="1775947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입력란 활성화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ko-KR" altLang="en-US" sz="1600" dirty="0" smtClean="0"/>
              <a:t>회원수정 적용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020272" y="12210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회원관</a:t>
            </a:r>
            <a:r>
              <a:rPr lang="ko-KR" altLang="en-US" dirty="0"/>
              <a:t>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615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53272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회원관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리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29596" y="3429000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92466" y="3429000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79356" y="177281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수정취소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ko-KR" altLang="en-US" sz="1600" dirty="0" smtClean="0"/>
              <a:t>수정하기</a:t>
            </a:r>
            <a:endParaRPr lang="en-US" altLang="ko-K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12210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회원관</a:t>
            </a:r>
            <a:r>
              <a:rPr lang="ko-KR" altLang="en-US" dirty="0"/>
              <a:t>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657788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5922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① </a:t>
            </a:r>
            <a:r>
              <a:rPr lang="ko-KR" altLang="en-US" sz="1600" dirty="0" err="1" smtClean="0"/>
              <a:t>메인페이지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가기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수정 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다른 메뉴를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눌렀을 때 메시지 창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② 수정화면 머무르기</a:t>
            </a:r>
            <a:endParaRPr lang="en-US" altLang="ko-KR" sz="1600" dirty="0"/>
          </a:p>
          <a:p>
            <a:endParaRPr lang="en-US" altLang="ko-KR" dirty="0" smtClean="0"/>
          </a:p>
          <a:p>
            <a:r>
              <a:rPr lang="ko-KR" altLang="en-US" sz="1600" dirty="0" smtClean="0"/>
              <a:t>③ 수정화면 나가기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5208" y="260648"/>
            <a:ext cx="242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회원관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리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3074" name="Picture 2" descr="C:\Users\Acorn\Desktop\스토리보드\마이페이지 (1).pn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53272"/>
            <a:ext cx="6912000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4573818" y="3789040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707904" y="3779592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272" y="1221036"/>
            <a:ext cx="19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 Error</a:t>
            </a:r>
            <a:endParaRPr lang="ko-KR" alt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020272" y="742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회원관</a:t>
            </a:r>
            <a:r>
              <a:rPr lang="ko-KR" altLang="en-US" dirty="0"/>
              <a:t>리</a:t>
            </a:r>
            <a:endParaRPr lang="ko-KR" altLang="en-US" dirty="0" smtClean="0"/>
          </a:p>
        </p:txBody>
      </p:sp>
      <p:sp>
        <p:nvSpPr>
          <p:cNvPr id="18" name="타원 17"/>
          <p:cNvSpPr/>
          <p:nvPr/>
        </p:nvSpPr>
        <p:spPr>
          <a:xfrm>
            <a:off x="5796136" y="873252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61837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20272" y="1221036"/>
            <a:ext cx="21403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라이센스관리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MAIN</a:t>
            </a:r>
            <a:endParaRPr lang="ko-KR" altLang="en-US" sz="1700" dirty="0" smtClean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64" y="1110255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831234" y="1847894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73222" y="1845536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73544" y="1847894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275078" y="1850030"/>
            <a:ext cx="289588" cy="2809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0272" y="1775947"/>
            <a:ext cx="23389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① </a:t>
            </a:r>
            <a:r>
              <a:rPr lang="ko-KR" altLang="en-US" sz="1600" dirty="0" err="1"/>
              <a:t>라이센스관리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PAGE</a:t>
            </a:r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ko-KR" altLang="en-US" sz="1600" dirty="0" err="1"/>
              <a:t>라이센스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요청현황</a:t>
            </a:r>
            <a:endParaRPr lang="en-US" altLang="ko-KR" sz="1600" dirty="0"/>
          </a:p>
          <a:p>
            <a:r>
              <a:rPr lang="ko-KR" altLang="en-US" sz="1600" dirty="0"/>
              <a:t>③ </a:t>
            </a:r>
            <a:r>
              <a:rPr lang="en-US" altLang="ko-KR" sz="1600" dirty="0" smtClean="0"/>
              <a:t>License </a:t>
            </a:r>
            <a:r>
              <a:rPr lang="ko-KR" altLang="en-US" sz="1600" dirty="0" smtClean="0"/>
              <a:t>요청 테이블</a:t>
            </a:r>
            <a:endParaRPr lang="en-US" altLang="ko-KR" sz="1600" dirty="0" smtClean="0"/>
          </a:p>
          <a:p>
            <a:r>
              <a:rPr lang="ko-KR" altLang="en-US" sz="1600" dirty="0" smtClean="0"/>
              <a:t>④ 요청회원 전체선택</a:t>
            </a:r>
            <a:endParaRPr lang="en-US" altLang="ko-KR" sz="1600" dirty="0"/>
          </a:p>
          <a:p>
            <a:r>
              <a:rPr lang="ko-KR" altLang="en-US" sz="1600" dirty="0"/>
              <a:t>⑤ </a:t>
            </a:r>
            <a:r>
              <a:rPr lang="ko-KR" altLang="en-US" sz="1600" dirty="0" smtClean="0"/>
              <a:t>요청회원 개별선택</a:t>
            </a:r>
            <a:endParaRPr lang="en-US" altLang="ko-KR" sz="1600" dirty="0"/>
          </a:p>
          <a:p>
            <a:r>
              <a:rPr lang="ko-KR" altLang="en-US" sz="1600" dirty="0"/>
              <a:t>⑥ </a:t>
            </a:r>
            <a:r>
              <a:rPr lang="ko-KR" altLang="en-US" sz="1600" dirty="0" smtClean="0"/>
              <a:t>요청회원 부서</a:t>
            </a:r>
            <a:endParaRPr lang="en-US" altLang="ko-KR" sz="1600" dirty="0"/>
          </a:p>
          <a:p>
            <a:r>
              <a:rPr lang="ko-KR" altLang="en-US" sz="1600" dirty="0"/>
              <a:t>⑦ </a:t>
            </a:r>
            <a:r>
              <a:rPr lang="ko-KR" altLang="en-US" sz="1600" dirty="0" smtClean="0"/>
              <a:t>요청회원 직책</a:t>
            </a:r>
            <a:endParaRPr lang="en-US" altLang="ko-KR" sz="1600" dirty="0"/>
          </a:p>
          <a:p>
            <a:r>
              <a:rPr lang="ko-KR" altLang="en-US" sz="1600" dirty="0"/>
              <a:t>⑧ </a:t>
            </a:r>
            <a:r>
              <a:rPr lang="ko-KR" altLang="en-US" sz="1600" dirty="0" smtClean="0"/>
              <a:t>요청회원 이름</a:t>
            </a:r>
            <a:endParaRPr lang="en-US" altLang="ko-KR" sz="1600" dirty="0"/>
          </a:p>
          <a:p>
            <a:r>
              <a:rPr lang="ko-KR" altLang="en-US" sz="1600" dirty="0"/>
              <a:t>⑨ </a:t>
            </a:r>
            <a:r>
              <a:rPr lang="ko-KR" altLang="en-US" sz="1600" dirty="0" smtClean="0"/>
              <a:t>요청회원 연락처</a:t>
            </a:r>
            <a:endParaRPr lang="en-US" altLang="ko-KR" sz="1600" dirty="0"/>
          </a:p>
          <a:p>
            <a:r>
              <a:rPr lang="ko-KR" altLang="en-US" sz="1600" dirty="0" smtClean="0"/>
              <a:t>⑩ 요청회원 </a:t>
            </a:r>
            <a:r>
              <a:rPr lang="ko-KR" altLang="en-US" sz="1600" dirty="0" err="1" smtClean="0"/>
              <a:t>이메일</a:t>
            </a:r>
            <a:endParaRPr lang="en-US" altLang="ko-KR" sz="1600" dirty="0" smtClean="0"/>
          </a:p>
          <a:p>
            <a:r>
              <a:rPr lang="ko-KR" altLang="en-US" sz="1600" dirty="0" smtClean="0"/>
              <a:t>⑪ 요청 소프트웨어</a:t>
            </a:r>
            <a:endParaRPr lang="en-US" altLang="ko-KR" sz="1600" dirty="0" smtClean="0"/>
          </a:p>
          <a:p>
            <a:endParaRPr lang="en-US" altLang="ko-KR" sz="1600" dirty="0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67944" y="1849443"/>
            <a:ext cx="289588" cy="2809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20072" y="1991279"/>
            <a:ext cx="289588" cy="2809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02092" y="1458919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402092" y="2009309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02092" y="2518030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208" y="2780928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6739" y="3235278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716016" y="1492701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19059" y="1483216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58414" y="1492701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92264" y="5445224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505952" y="5463197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919541" y="5463197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358465" y="5470797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18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</p:spTree>
    <p:extLst>
      <p:ext uri="{BB962C8B-B14F-4D97-AF65-F5344CB8AC3E}">
        <p14:creationId xmlns:p14="http://schemas.microsoft.com/office/powerpoint/2010/main" val="3164696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59506"/>
              </p:ext>
            </p:extLst>
          </p:nvPr>
        </p:nvGraphicFramePr>
        <p:xfrm>
          <a:off x="0" y="0"/>
          <a:ext cx="9191645" cy="6890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688"/>
                <a:gridCol w="4176464"/>
                <a:gridCol w="504056"/>
                <a:gridCol w="983749"/>
                <a:gridCol w="1763688"/>
              </a:tblGrid>
              <a:tr h="457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서비스 명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라이센스 관리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페이지 번호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P001-1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87052">
                <a:tc rowSpan="7"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rowSpan="7"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데모버전 버튼을 눌렀을 때 생성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남은 기간</a:t>
                      </a:r>
                      <a:r>
                        <a:rPr lang="ko-KR" altLang="en-US" sz="1200" baseline="0" dirty="0" smtClean="0"/>
                        <a:t> 표시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기간 연장 여부 확인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P001</a:t>
                      </a:r>
                      <a:r>
                        <a:rPr lang="ko-KR" altLang="en-US" sz="1200" dirty="0" smtClean="0"/>
                        <a:t>로 돌아감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11566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데모버전 기간을 연장함</a:t>
                      </a:r>
                      <a:endParaRPr lang="en-US" altLang="ko-KR" sz="1200" b="0" dirty="0" smtClean="0"/>
                    </a:p>
                    <a:p>
                      <a:pPr latinLnBrk="1"/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데모버전에서 정식 버전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평생 쓸 수 있는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?)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으로만 넘어가게 할 것인지 아니면 정식 버전 포함 사용자가 원하는 기간까지 연장 시킬 수 있게 할지 정해야함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3" y="2185049"/>
            <a:ext cx="5040000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71600" y="910375"/>
            <a:ext cx="1008112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1.</a:t>
            </a:r>
            <a:r>
              <a:rPr kumimoji="1" lang="ko-KR" altLang="en-US" sz="900" dirty="0" smtClean="0"/>
              <a:t> 기간연장 창</a:t>
            </a:r>
            <a:endParaRPr kumimoji="1" lang="ko-KR" altLang="en-US" sz="9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64610" y="1270415"/>
            <a:ext cx="1425464" cy="2174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193274" y="910375"/>
            <a:ext cx="1008112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/>
              <a:t>3.</a:t>
            </a:r>
            <a:r>
              <a:rPr kumimoji="1" lang="ko-KR" altLang="en-US" sz="900" dirty="0" smtClean="0"/>
              <a:t> 기간연장</a:t>
            </a:r>
            <a:endParaRPr kumimoji="1" lang="ko-KR" altLang="en-US" sz="900" dirty="0"/>
          </a:p>
        </p:txBody>
      </p:sp>
      <p:cxnSp>
        <p:nvCxnSpPr>
          <p:cNvPr id="13" name="직선 화살표 연결선 12"/>
          <p:cNvCxnSpPr>
            <a:stCxn id="12" idx="2"/>
          </p:cNvCxnSpPr>
          <p:nvPr/>
        </p:nvCxnSpPr>
        <p:spPr>
          <a:xfrm flipH="1">
            <a:off x="3821957" y="1270415"/>
            <a:ext cx="875373" cy="223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580767" y="910375"/>
            <a:ext cx="1008112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2</a:t>
            </a:r>
            <a:r>
              <a:rPr kumimoji="1" lang="en-US" altLang="ko-KR" sz="900" dirty="0" smtClean="0"/>
              <a:t>.</a:t>
            </a:r>
            <a:r>
              <a:rPr kumimoji="1" lang="ko-KR" altLang="en-US" sz="900" dirty="0" smtClean="0"/>
              <a:t> 취소</a:t>
            </a:r>
            <a:endParaRPr kumimoji="1" lang="ko-KR" altLang="en-US" sz="9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123152" y="1270415"/>
            <a:ext cx="95272" cy="223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2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64" y="1114263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20272" y="1772816"/>
            <a:ext cx="23389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/>
              <a:t>⑫</a:t>
            </a:r>
            <a:r>
              <a:rPr lang="ko-KR" altLang="en-US" sz="1600" dirty="0" smtClean="0"/>
              <a:t> 요청 검색필터</a:t>
            </a:r>
            <a:endParaRPr lang="en-US" altLang="ko-KR" sz="1600" dirty="0" smtClean="0"/>
          </a:p>
          <a:p>
            <a:r>
              <a:rPr lang="ko-KR" altLang="en-US" sz="1700" dirty="0" smtClean="0"/>
              <a:t>⑬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입력란</a:t>
            </a:r>
            <a:endParaRPr lang="en-US" altLang="ko-KR" sz="1600" dirty="0" smtClean="0"/>
          </a:p>
          <a:p>
            <a:r>
              <a:rPr lang="ko-KR" altLang="en-US" sz="1700" dirty="0" smtClean="0"/>
              <a:t>⑭</a:t>
            </a:r>
            <a:r>
              <a:rPr lang="ko-KR" altLang="en-US" sz="1600" dirty="0" smtClean="0"/>
              <a:t> 요청 검색하기</a:t>
            </a:r>
            <a:endParaRPr lang="en-US" altLang="ko-KR" sz="1600" dirty="0" smtClean="0"/>
          </a:p>
          <a:p>
            <a:r>
              <a:rPr lang="ko-KR" altLang="en-US" sz="1700" dirty="0" smtClean="0"/>
              <a:t>⑮</a:t>
            </a:r>
            <a:r>
              <a:rPr lang="ko-KR" altLang="en-US" sz="1600" dirty="0" smtClean="0"/>
              <a:t> 요청 페이지번호</a:t>
            </a:r>
            <a:endParaRPr lang="en-US" altLang="ko-KR" sz="1600" dirty="0" smtClean="0"/>
          </a:p>
          <a:p>
            <a:r>
              <a:rPr lang="ko-KR" altLang="en-US" sz="1500" dirty="0" smtClean="0"/>
              <a:t>⑯</a:t>
            </a:r>
            <a:r>
              <a:rPr lang="ko-KR" altLang="en-US" sz="1600" dirty="0" smtClean="0"/>
              <a:t> 선택한 요청자수</a:t>
            </a:r>
            <a:endParaRPr lang="en-US" altLang="ko-KR" sz="1600" dirty="0" smtClean="0"/>
          </a:p>
          <a:p>
            <a:r>
              <a:rPr lang="ko-KR" altLang="en-US" sz="1500" dirty="0" smtClean="0"/>
              <a:t>⑰</a:t>
            </a:r>
            <a:r>
              <a:rPr lang="ko-KR" altLang="en-US" sz="1600" dirty="0" smtClean="0"/>
              <a:t> 요청 수락</a:t>
            </a:r>
            <a:endParaRPr lang="en-US" altLang="ko-KR" sz="1600" dirty="0" smtClean="0"/>
          </a:p>
          <a:p>
            <a:r>
              <a:rPr lang="ko-KR" altLang="en-US" sz="1500" dirty="0" smtClean="0"/>
              <a:t>⑱</a:t>
            </a:r>
            <a:r>
              <a:rPr lang="ko-KR" altLang="en-US" sz="1600" dirty="0" smtClean="0"/>
              <a:t> 요청 거절</a:t>
            </a:r>
            <a:endParaRPr lang="en-US" altLang="ko-KR" sz="1600" dirty="0" smtClean="0"/>
          </a:p>
          <a:p>
            <a:endParaRPr lang="en-US" altLang="ko-KR" sz="1600" dirty="0" smtClean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16016" y="1492701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19059" y="1483216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658414" y="1492701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92264" y="5445224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05952" y="5463197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919541" y="5463197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358465" y="5470797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18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20272" y="1221036"/>
            <a:ext cx="21403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라이센스관리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MAIN</a:t>
            </a:r>
            <a:endParaRPr lang="ko-KR" altLang="en-US" sz="1700" dirty="0" smtClean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31234" y="1847894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273222" y="1845536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673544" y="1847894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275078" y="1850030"/>
            <a:ext cx="289588" cy="2809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067944" y="1849443"/>
            <a:ext cx="289588" cy="2809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220072" y="1991279"/>
            <a:ext cx="289588" cy="2809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402092" y="1458919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02092" y="2009309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02092" y="2518030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35208" y="2780928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46739" y="3235278"/>
            <a:ext cx="289588" cy="2628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</p:spTree>
    <p:extLst>
      <p:ext uri="{BB962C8B-B14F-4D97-AF65-F5344CB8AC3E}">
        <p14:creationId xmlns:p14="http://schemas.microsoft.com/office/powerpoint/2010/main" val="80912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44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err="1" smtClean="0"/>
              <a:t>요청자</a:t>
            </a:r>
            <a:r>
              <a:rPr lang="ko-KR" altLang="en-US" sz="1600" dirty="0" smtClean="0"/>
              <a:t> 개별선택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② 선택한 요청자수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③ 요청 승인 활성화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④ </a:t>
            </a:r>
            <a:r>
              <a:rPr lang="ko-KR" altLang="en-US" sz="1600" dirty="0" smtClean="0"/>
              <a:t>요청 거절 활성화</a:t>
            </a:r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066669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11" name="타원 10"/>
          <p:cNvSpPr/>
          <p:nvPr/>
        </p:nvSpPr>
        <p:spPr>
          <a:xfrm>
            <a:off x="1452185" y="2324953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771000" y="4869451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323022" y="4875219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0" name="타원 19"/>
          <p:cNvSpPr/>
          <p:nvPr/>
        </p:nvSpPr>
        <p:spPr>
          <a:xfrm>
            <a:off x="6300192" y="4861540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20272" y="1221036"/>
            <a:ext cx="15696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승인</a:t>
            </a:r>
          </a:p>
        </p:txBody>
      </p:sp>
    </p:spTree>
    <p:extLst>
      <p:ext uri="{BB962C8B-B14F-4D97-AF65-F5344CB8AC3E}">
        <p14:creationId xmlns:p14="http://schemas.microsoft.com/office/powerpoint/2010/main" val="2494918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3042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요청승인 내용메모       </a:t>
            </a:r>
            <a:endParaRPr lang="en-US" altLang="ko-KR" sz="1600" dirty="0" smtClean="0"/>
          </a:p>
          <a:p>
            <a:r>
              <a:rPr lang="en-US" altLang="ko-KR" sz="1600" dirty="0" smtClean="0"/>
              <a:t>    (</a:t>
            </a:r>
            <a:r>
              <a:rPr lang="ko-KR" altLang="en-US" sz="1600" dirty="0" smtClean="0"/>
              <a:t>처리사유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② 요청승인 취소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③ </a:t>
            </a:r>
            <a:r>
              <a:rPr lang="ko-KR" altLang="en-US" sz="1600" dirty="0" smtClean="0"/>
              <a:t>요청승인 하기</a:t>
            </a:r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70340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12" name="타원 11"/>
          <p:cNvSpPr/>
          <p:nvPr/>
        </p:nvSpPr>
        <p:spPr>
          <a:xfrm>
            <a:off x="3179864" y="306286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323880" y="386104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11960" y="386104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20272" y="1221036"/>
            <a:ext cx="15696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승인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</p:spTree>
    <p:extLst>
      <p:ext uri="{BB962C8B-B14F-4D97-AF65-F5344CB8AC3E}">
        <p14:creationId xmlns:p14="http://schemas.microsoft.com/office/powerpoint/2010/main" val="130367581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5202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err="1"/>
              <a:t>라이센스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승인완료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완료시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  </a:t>
            </a:r>
            <a:r>
              <a:rPr lang="ko-KR" altLang="en-US" sz="1600" dirty="0" err="1" smtClean="0"/>
              <a:t>메인페이지</a:t>
            </a:r>
            <a:r>
              <a:rPr lang="ko-KR" altLang="en-US" sz="1600" dirty="0" smtClean="0"/>
              <a:t> 업데이트</a:t>
            </a:r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2736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11" name="타원 10"/>
          <p:cNvSpPr/>
          <p:nvPr/>
        </p:nvSpPr>
        <p:spPr>
          <a:xfrm>
            <a:off x="3513616" y="3645292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20272" y="1221036"/>
            <a:ext cx="200567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승인완료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</p:spTree>
    <p:extLst>
      <p:ext uri="{BB962C8B-B14F-4D97-AF65-F5344CB8AC3E}">
        <p14:creationId xmlns:p14="http://schemas.microsoft.com/office/powerpoint/2010/main" val="80007571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1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① 변경 된 </a:t>
            </a:r>
            <a:r>
              <a:rPr lang="ko-KR" altLang="en-US" sz="1600" dirty="0" err="1" smtClean="0"/>
              <a:t>라이센스</a:t>
            </a:r>
            <a:r>
              <a:rPr lang="ko-KR" altLang="en-US" sz="1600" dirty="0" smtClean="0"/>
              <a:t>    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요청현황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" y="1069659"/>
            <a:ext cx="6912000" cy="47854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16" name="타원 15"/>
          <p:cNvSpPr/>
          <p:nvPr/>
        </p:nvSpPr>
        <p:spPr>
          <a:xfrm>
            <a:off x="1475656" y="1412776"/>
            <a:ext cx="275305" cy="3671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 smtClean="0">
                <a:solidFill>
                  <a:srgbClr val="002060"/>
                </a:solidFill>
              </a:rPr>
              <a:t>1</a:t>
            </a:r>
            <a:endParaRPr lang="ko-KR" altLang="en-US" sz="17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272" y="1221036"/>
            <a:ext cx="21403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라이센스관리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MAIN</a:t>
            </a:r>
            <a:endParaRPr lang="ko-KR" altLang="en-US" sz="17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</p:spTree>
    <p:extLst>
      <p:ext uri="{BB962C8B-B14F-4D97-AF65-F5344CB8AC3E}">
        <p14:creationId xmlns:p14="http://schemas.microsoft.com/office/powerpoint/2010/main" val="142071195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1237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err="1"/>
              <a:t>요청자</a:t>
            </a:r>
            <a:r>
              <a:rPr lang="ko-KR" altLang="en-US" sz="1600" dirty="0"/>
              <a:t> 개별선택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② 선택한 요청자수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③ 요청 승인 활성화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④ 요청 거절 활성화</a:t>
            </a:r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3272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11" name="타원 10"/>
          <p:cNvSpPr/>
          <p:nvPr/>
        </p:nvSpPr>
        <p:spPr>
          <a:xfrm>
            <a:off x="1489508" y="1739072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00192" y="4869160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65792" y="4869160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18" name="타원 17"/>
          <p:cNvSpPr/>
          <p:nvPr/>
        </p:nvSpPr>
        <p:spPr>
          <a:xfrm>
            <a:off x="5796136" y="4861540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3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0272" y="1221036"/>
            <a:ext cx="15696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거절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</p:spTree>
    <p:extLst>
      <p:ext uri="{BB962C8B-B14F-4D97-AF65-F5344CB8AC3E}">
        <p14:creationId xmlns:p14="http://schemas.microsoft.com/office/powerpoint/2010/main" val="2508678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5202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요청거절 </a:t>
            </a:r>
            <a:r>
              <a:rPr lang="ko-KR" altLang="en-US" sz="1600" dirty="0"/>
              <a:t>내용메모</a:t>
            </a:r>
            <a:endParaRPr lang="en-US" altLang="ko-KR" sz="1600" dirty="0"/>
          </a:p>
          <a:p>
            <a:r>
              <a:rPr lang="en-US" altLang="ko-KR" sz="1600" dirty="0" smtClean="0"/>
              <a:t>    (</a:t>
            </a:r>
            <a:r>
              <a:rPr lang="ko-KR" altLang="en-US" sz="1600" dirty="0" smtClean="0"/>
              <a:t>거절사유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ko-KR" altLang="en-US" sz="1600" dirty="0" smtClean="0"/>
              <a:t>요청거절 </a:t>
            </a:r>
            <a:r>
              <a:rPr lang="ko-KR" altLang="en-US" sz="1600" dirty="0"/>
              <a:t>취소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③ </a:t>
            </a:r>
            <a:r>
              <a:rPr lang="ko-KR" altLang="en-US" sz="1600" dirty="0" smtClean="0"/>
              <a:t>요청거절 </a:t>
            </a:r>
            <a:r>
              <a:rPr lang="ko-KR" altLang="en-US" sz="1600" dirty="0"/>
              <a:t>하기</a:t>
            </a:r>
            <a:endParaRPr lang="en-US" altLang="ko-KR" sz="1600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3272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11" name="타원 10"/>
          <p:cNvSpPr/>
          <p:nvPr/>
        </p:nvSpPr>
        <p:spPr>
          <a:xfrm>
            <a:off x="4205868" y="386104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48248" y="386104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5306" y="3155037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272" y="1221036"/>
            <a:ext cx="15696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거절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</p:spTree>
    <p:extLst>
      <p:ext uri="{BB962C8B-B14F-4D97-AF65-F5344CB8AC3E}">
        <p14:creationId xmlns:p14="http://schemas.microsoft.com/office/powerpoint/2010/main" val="26276192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-27384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1237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거절 </a:t>
            </a:r>
            <a:r>
              <a:rPr lang="ko-KR" altLang="en-US" sz="1600" dirty="0"/>
              <a:t>완료</a:t>
            </a:r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2736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12" name="타원 11"/>
          <p:cNvSpPr/>
          <p:nvPr/>
        </p:nvSpPr>
        <p:spPr>
          <a:xfrm>
            <a:off x="3757444" y="3645024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272" y="1221036"/>
            <a:ext cx="200567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거절완료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</p:spTree>
    <p:extLst>
      <p:ext uri="{BB962C8B-B14F-4D97-AF65-F5344CB8AC3E}">
        <p14:creationId xmlns:p14="http://schemas.microsoft.com/office/powerpoint/2010/main" val="358155494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3272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요청현황</a:t>
            </a:r>
          </a:p>
        </p:txBody>
      </p:sp>
      <p:sp>
        <p:nvSpPr>
          <p:cNvPr id="11" name="타원 10"/>
          <p:cNvSpPr/>
          <p:nvPr/>
        </p:nvSpPr>
        <p:spPr>
          <a:xfrm>
            <a:off x="1501680" y="1405702"/>
            <a:ext cx="275508" cy="2824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1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20272" y="1775947"/>
            <a:ext cx="21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변경된</a:t>
            </a:r>
            <a:endParaRPr lang="en-US" altLang="ko-KR" sz="1600" dirty="0" smtClean="0"/>
          </a:p>
          <a:p>
            <a:r>
              <a:rPr lang="ko-KR" altLang="en-US" sz="1600" dirty="0" smtClean="0"/>
              <a:t>    </a:t>
            </a:r>
            <a:r>
              <a:rPr lang="en-US" altLang="ko-KR" sz="1600" dirty="0" smtClean="0"/>
              <a:t>License</a:t>
            </a:r>
            <a:r>
              <a:rPr lang="ko-KR" altLang="en-US" sz="1600" dirty="0" smtClean="0"/>
              <a:t> 요청현황</a:t>
            </a: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1221036"/>
            <a:ext cx="21403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라이센스관리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MAIN</a:t>
            </a:r>
            <a:endParaRPr lang="ko-KR" altLang="en-US" sz="17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요청현황</a:t>
            </a:r>
          </a:p>
        </p:txBody>
      </p:sp>
    </p:spTree>
    <p:extLst>
      <p:ext uri="{BB962C8B-B14F-4D97-AF65-F5344CB8AC3E}">
        <p14:creationId xmlns:p14="http://schemas.microsoft.com/office/powerpoint/2010/main" val="348894682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411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①</a:t>
            </a:r>
            <a:r>
              <a:rPr lang="ko-KR" altLang="en-US" sz="1500" dirty="0" smtClean="0"/>
              <a:t> </a:t>
            </a:r>
            <a:r>
              <a:rPr lang="en-US" altLang="ko-KR" sz="1600" dirty="0" smtClean="0"/>
              <a:t>License </a:t>
            </a:r>
            <a:r>
              <a:rPr lang="ko-KR" altLang="en-US" sz="1600" dirty="0" smtClean="0"/>
              <a:t>발급현황</a:t>
            </a:r>
            <a:endParaRPr lang="en-US" altLang="ko-KR" sz="1600" dirty="0" smtClean="0"/>
          </a:p>
          <a:p>
            <a:r>
              <a:rPr lang="ko-KR" altLang="en-US" sz="1600" dirty="0" smtClean="0"/>
              <a:t>② 발급현황 </a:t>
            </a:r>
            <a:r>
              <a:rPr lang="en-US" altLang="ko-KR" sz="1600" dirty="0" smtClean="0"/>
              <a:t>MAIN</a:t>
            </a:r>
          </a:p>
          <a:p>
            <a:r>
              <a:rPr lang="ko-KR" altLang="en-US" sz="1600" dirty="0" smtClean="0"/>
              <a:t>③ 발급 처리결과</a:t>
            </a:r>
            <a:endParaRPr lang="en-US" altLang="ko-KR" sz="1600" dirty="0" smtClean="0"/>
          </a:p>
          <a:p>
            <a:r>
              <a:rPr lang="ko-KR" altLang="en-US" sz="1600" dirty="0" smtClean="0"/>
              <a:t>④ </a:t>
            </a:r>
            <a:r>
              <a:rPr lang="ko-KR" altLang="en-US" sz="1600" dirty="0" err="1" smtClean="0"/>
              <a:t>요청자</a:t>
            </a:r>
            <a:r>
              <a:rPr lang="ko-KR" altLang="en-US" sz="1600" dirty="0" smtClean="0"/>
              <a:t> 부서</a:t>
            </a:r>
            <a:endParaRPr lang="en-US" altLang="ko-KR" sz="1600" dirty="0" smtClean="0"/>
          </a:p>
          <a:p>
            <a:r>
              <a:rPr lang="ko-KR" altLang="en-US" sz="1600" dirty="0" smtClean="0"/>
              <a:t>⑤ </a:t>
            </a:r>
            <a:r>
              <a:rPr lang="ko-KR" altLang="en-US" sz="1600" dirty="0" err="1" smtClean="0"/>
              <a:t>요청자</a:t>
            </a:r>
            <a:r>
              <a:rPr lang="ko-KR" altLang="en-US" sz="1600" dirty="0" smtClean="0"/>
              <a:t> 직책</a:t>
            </a:r>
            <a:endParaRPr lang="en-US" altLang="ko-KR" sz="1600" dirty="0" smtClean="0"/>
          </a:p>
          <a:p>
            <a:r>
              <a:rPr lang="ko-KR" altLang="en-US" sz="1600" dirty="0" smtClean="0"/>
              <a:t>⑥ </a:t>
            </a:r>
            <a:r>
              <a:rPr lang="ko-KR" altLang="en-US" sz="1600" dirty="0" err="1" smtClean="0"/>
              <a:t>요청자</a:t>
            </a:r>
            <a:r>
              <a:rPr lang="ko-KR" altLang="en-US" sz="1600" dirty="0" smtClean="0"/>
              <a:t> 이름</a:t>
            </a:r>
            <a:endParaRPr lang="en-US" altLang="ko-KR" sz="1600" dirty="0" smtClean="0"/>
          </a:p>
          <a:p>
            <a:r>
              <a:rPr lang="ko-KR" altLang="en-US" sz="1600" dirty="0" smtClean="0"/>
              <a:t>⑦ 요청 소프트웨어</a:t>
            </a:r>
            <a:endParaRPr lang="en-US" altLang="ko-KR" sz="1600" dirty="0" smtClean="0"/>
          </a:p>
          <a:p>
            <a:r>
              <a:rPr lang="ko-KR" altLang="en-US" sz="1600" dirty="0" smtClean="0"/>
              <a:t>⑧ 처리 사유</a:t>
            </a:r>
            <a:endParaRPr lang="en-US" altLang="ko-KR" sz="1600" dirty="0" smtClean="0"/>
          </a:p>
          <a:p>
            <a:r>
              <a:rPr lang="ko-KR" altLang="en-US" sz="1600" dirty="0" smtClean="0"/>
              <a:t>⑨ 발급현황 검색필터</a:t>
            </a:r>
            <a:endParaRPr lang="en-US" altLang="ko-KR" sz="1600" dirty="0" smtClean="0"/>
          </a:p>
          <a:p>
            <a:r>
              <a:rPr lang="ko-KR" altLang="en-US" sz="1600" dirty="0" smtClean="0"/>
              <a:t>⑩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입력란 </a:t>
            </a:r>
            <a:endParaRPr lang="en-US" altLang="ko-KR" sz="1600" dirty="0"/>
          </a:p>
          <a:p>
            <a:r>
              <a:rPr lang="ko-KR" altLang="en-US" sz="1600" dirty="0"/>
              <a:t>⑪ </a:t>
            </a:r>
            <a:r>
              <a:rPr lang="ko-KR" altLang="en-US" sz="1600" dirty="0" smtClean="0"/>
              <a:t>발급현황 검색하기</a:t>
            </a:r>
            <a:endParaRPr lang="en-US" altLang="ko-KR" sz="1600" dirty="0" smtClean="0"/>
          </a:p>
          <a:p>
            <a:r>
              <a:rPr lang="ko-KR" altLang="en-US" sz="1600" dirty="0" smtClean="0"/>
              <a:t>⑫ </a:t>
            </a:r>
            <a:r>
              <a:rPr lang="ko-KR" altLang="en-US" sz="1500" dirty="0" smtClean="0"/>
              <a:t>발급현황 페이지번호</a:t>
            </a:r>
            <a:endParaRPr lang="ko-KR" altLang="en-US" sz="1500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2736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발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급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현황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550846" y="1406572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44516" y="1415884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646778" y="1417695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92264" y="5339808"/>
            <a:ext cx="361858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95536" y="3464736"/>
            <a:ext cx="288032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455177" y="1392761"/>
            <a:ext cx="288032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455177" y="1809512"/>
            <a:ext cx="288032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190867" y="1775947"/>
            <a:ext cx="288032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555776" y="1778379"/>
            <a:ext cx="288032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131840" y="1775947"/>
            <a:ext cx="288032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243095" y="1772805"/>
            <a:ext cx="288032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404159" y="1954312"/>
            <a:ext cx="288032" cy="28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0272" y="1221036"/>
            <a:ext cx="170431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발급현황 </a:t>
            </a:r>
            <a:r>
              <a:rPr lang="en-US" altLang="ko-KR" sz="1700" dirty="0" smtClean="0"/>
              <a:t>MAIN</a:t>
            </a:r>
            <a:endParaRPr lang="ko-KR" altLang="en-US" sz="17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발급현황</a:t>
            </a:r>
          </a:p>
        </p:txBody>
      </p:sp>
    </p:spTree>
    <p:extLst>
      <p:ext uri="{BB962C8B-B14F-4D97-AF65-F5344CB8AC3E}">
        <p14:creationId xmlns:p14="http://schemas.microsoft.com/office/powerpoint/2010/main" val="3506069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67336"/>
              </p:ext>
            </p:extLst>
          </p:nvPr>
        </p:nvGraphicFramePr>
        <p:xfrm>
          <a:off x="0" y="0"/>
          <a:ext cx="9191645" cy="685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688"/>
                <a:gridCol w="4176464"/>
                <a:gridCol w="504056"/>
                <a:gridCol w="983749"/>
                <a:gridCol w="1763688"/>
              </a:tblGrid>
              <a:tr h="457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서비스 명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소프트웨어 다운로드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페이지 번호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P002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87052">
                <a:tc rowSpan="7"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rowSpan="7"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소프트웨어 아이콘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이뻐보임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소프트웨어의 정보 표시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소프트웨어명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회사명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버전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baseline="0" dirty="0" smtClean="0"/>
                        <a:t> 등록일 표시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</a:rPr>
                        <a:t>만료일도 표시하면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</a:rPr>
                        <a:t>..?)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11566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다운로드 진행 버튼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클릭 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P002-1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599" y="910375"/>
            <a:ext cx="1325243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1.</a:t>
            </a:r>
            <a:r>
              <a:rPr kumimoji="1" lang="ko-KR" altLang="en-US" sz="900" dirty="0" smtClean="0"/>
              <a:t> 소프트웨어 아이콘</a:t>
            </a:r>
            <a:endParaRPr kumimoji="1"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3" y="2176251"/>
            <a:ext cx="5040000" cy="2520000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2"/>
          </p:cNvCxnSpPr>
          <p:nvPr/>
        </p:nvCxnSpPr>
        <p:spPr>
          <a:xfrm>
            <a:off x="1634221" y="1270415"/>
            <a:ext cx="662622" cy="179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193274" y="910375"/>
            <a:ext cx="1008112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3.</a:t>
            </a:r>
            <a:r>
              <a:rPr kumimoji="1" lang="ko-KR" altLang="en-US" sz="900" dirty="0" smtClean="0"/>
              <a:t> 다운로드</a:t>
            </a:r>
            <a:endParaRPr kumimoji="1" lang="ko-KR" altLang="en-US" sz="900" dirty="0"/>
          </a:p>
        </p:txBody>
      </p:sp>
      <p:cxnSp>
        <p:nvCxnSpPr>
          <p:cNvPr id="13" name="직선 화살표 연결선 12"/>
          <p:cNvCxnSpPr>
            <a:stCxn id="12" idx="2"/>
          </p:cNvCxnSpPr>
          <p:nvPr/>
        </p:nvCxnSpPr>
        <p:spPr>
          <a:xfrm flipH="1">
            <a:off x="3995936" y="1270415"/>
            <a:ext cx="701394" cy="295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580766" y="910375"/>
            <a:ext cx="1199145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2</a:t>
            </a:r>
            <a:r>
              <a:rPr kumimoji="1" lang="en-US" altLang="ko-KR" sz="900" dirty="0" smtClean="0"/>
              <a:t>.</a:t>
            </a:r>
            <a:r>
              <a:rPr kumimoji="1" lang="ko-KR" altLang="en-US" sz="900" dirty="0" smtClean="0"/>
              <a:t> 소프트웨어 정보</a:t>
            </a:r>
            <a:endParaRPr kumimoji="1" lang="ko-KR" altLang="en-US" sz="900" dirty="0"/>
          </a:p>
        </p:txBody>
      </p:sp>
      <p:cxnSp>
        <p:nvCxnSpPr>
          <p:cNvPr id="23" name="직선 화살표 연결선 22"/>
          <p:cNvCxnSpPr>
            <a:stCxn id="20" idx="2"/>
          </p:cNvCxnSpPr>
          <p:nvPr/>
        </p:nvCxnSpPr>
        <p:spPr>
          <a:xfrm flipH="1">
            <a:off x="3084824" y="1270415"/>
            <a:ext cx="95515" cy="259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5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발급현황 검색필터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처리결과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부서 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  직책</a:t>
            </a:r>
            <a:r>
              <a:rPr lang="en-US" altLang="ko-KR" sz="1600" dirty="0" smtClean="0"/>
              <a:t> , </a:t>
            </a:r>
            <a:r>
              <a:rPr lang="ko-KR" altLang="en-US" sz="1600" dirty="0" smtClean="0"/>
              <a:t>프로그램 중에</a:t>
            </a:r>
            <a:endParaRPr lang="en-US" altLang="ko-KR" sz="1600" dirty="0" smtClean="0"/>
          </a:p>
          <a:p>
            <a:r>
              <a:rPr lang="en-US" altLang="ko-KR" sz="1600" dirty="0" smtClean="0"/>
              <a:t>  1</a:t>
            </a:r>
            <a:r>
              <a:rPr lang="ko-KR" altLang="en-US" sz="1600" dirty="0" smtClean="0"/>
              <a:t>개 선택가능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20272" y="12210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발급현황 검색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2736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발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급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현황</a:t>
            </a:r>
          </a:p>
        </p:txBody>
      </p:sp>
      <p:sp>
        <p:nvSpPr>
          <p:cNvPr id="12" name="타원 11"/>
          <p:cNvSpPr/>
          <p:nvPr/>
        </p:nvSpPr>
        <p:spPr>
          <a:xfrm>
            <a:off x="4711060" y="1340768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발급현황</a:t>
            </a:r>
          </a:p>
        </p:txBody>
      </p:sp>
    </p:spTree>
    <p:extLst>
      <p:ext uri="{BB962C8B-B14F-4D97-AF65-F5344CB8AC3E}">
        <p14:creationId xmlns:p14="http://schemas.microsoft.com/office/powerpoint/2010/main" val="1776243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2736"/>
            <a:ext cx="6912000" cy="48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3042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발급현황 검색필터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②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입력란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③ </a:t>
            </a:r>
            <a:r>
              <a:rPr lang="ko-KR" altLang="en-US" sz="1600" dirty="0" smtClean="0"/>
              <a:t>발급현황 검색하기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④ </a:t>
            </a:r>
            <a:r>
              <a:rPr lang="ko-KR" altLang="en-US" sz="1600" dirty="0"/>
              <a:t>검색된</a:t>
            </a:r>
            <a:endParaRPr lang="en-US" altLang="ko-KR" sz="1600" dirty="0"/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License</a:t>
            </a:r>
            <a:r>
              <a:rPr lang="ko-KR" altLang="en-US" sz="1600" dirty="0"/>
              <a:t> 발급현황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5208" y="260648"/>
            <a:ext cx="328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라이센스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발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급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현황</a:t>
            </a:r>
          </a:p>
        </p:txBody>
      </p:sp>
      <p:sp>
        <p:nvSpPr>
          <p:cNvPr id="11" name="타원 10"/>
          <p:cNvSpPr/>
          <p:nvPr/>
        </p:nvSpPr>
        <p:spPr>
          <a:xfrm>
            <a:off x="5429620" y="1378844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726300" y="1378844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660232" y="1378844"/>
            <a:ext cx="288032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4700" y="1782057"/>
            <a:ext cx="328988" cy="3577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rgbClr val="002060"/>
                </a:solidFill>
              </a:rPr>
              <a:t>4</a:t>
            </a:r>
            <a:endParaRPr lang="ko-KR" altLang="en-US" sz="1700" dirty="0">
              <a:solidFill>
                <a:srgbClr val="0020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272" y="122103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발급현황 검색완</a:t>
            </a:r>
            <a:r>
              <a:rPr lang="ko-KR" altLang="en-US" dirty="0"/>
              <a:t>료</a:t>
            </a:r>
            <a:endParaRPr lang="ko-KR" alt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020272" y="742670"/>
            <a:ext cx="21723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라이센스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발급현황</a:t>
            </a:r>
          </a:p>
        </p:txBody>
      </p:sp>
    </p:spTree>
    <p:extLst>
      <p:ext uri="{BB962C8B-B14F-4D97-AF65-F5344CB8AC3E}">
        <p14:creationId xmlns:p14="http://schemas.microsoft.com/office/powerpoint/2010/main" val="3557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448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① 소프트웨어 관리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② 소프트웨어</a:t>
            </a:r>
            <a:endParaRPr lang="en-US" altLang="ko-KR" sz="1600" dirty="0" smtClean="0"/>
          </a:p>
          <a:p>
            <a:r>
              <a:rPr lang="en-US" altLang="ko-KR" sz="1600" dirty="0" smtClean="0"/>
              <a:t>    </a:t>
            </a:r>
            <a:r>
              <a:rPr lang="ko-KR" altLang="en-US" sz="1600" dirty="0" smtClean="0"/>
              <a:t>사용통계 보기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③ 사용통계 표</a:t>
            </a:r>
            <a:r>
              <a:rPr lang="en-US" altLang="ko-KR" sz="1600" dirty="0" smtClean="0"/>
              <a:t>1</a:t>
            </a:r>
          </a:p>
          <a:p>
            <a:endParaRPr lang="ko-KR" altLang="en-US" sz="1600" dirty="0" smtClean="0"/>
          </a:p>
          <a:p>
            <a:r>
              <a:rPr lang="ko-KR" altLang="en-US" sz="1600" dirty="0" smtClean="0"/>
              <a:t>④ 사용통계 표</a:t>
            </a:r>
            <a:r>
              <a:rPr lang="en-US" altLang="ko-KR" sz="1600" dirty="0" smtClean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9626" y="1221036"/>
            <a:ext cx="170431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사용통계 </a:t>
            </a:r>
            <a:r>
              <a:rPr lang="en-US" altLang="ko-KR" sz="1700" dirty="0" smtClean="0"/>
              <a:t>MAIN</a:t>
            </a:r>
            <a:endParaRPr lang="ko-KR" altLang="en-US" sz="1700" dirty="0" smtClean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3272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414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소프트웨어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사용통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계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0978" y="3356992"/>
            <a:ext cx="216024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55576" y="3717032"/>
            <a:ext cx="216024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91680" y="1788292"/>
            <a:ext cx="288032" cy="3131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3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91680" y="3465272"/>
            <a:ext cx="288032" cy="3131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4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8049" y="742670"/>
            <a:ext cx="23134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소프트웨어 </a:t>
            </a:r>
            <a:r>
              <a:rPr lang="en-US" altLang="ko-KR" sz="1700" dirty="0" smtClean="0"/>
              <a:t>-</a:t>
            </a:r>
            <a:r>
              <a:rPr lang="ko-KR" altLang="en-US" sz="1700" dirty="0"/>
              <a:t>사</a:t>
            </a:r>
            <a:r>
              <a:rPr lang="ko-KR" altLang="en-US" sz="1700" dirty="0" smtClean="0"/>
              <a:t>용통계</a:t>
            </a:r>
          </a:p>
        </p:txBody>
      </p:sp>
    </p:spTree>
    <p:extLst>
      <p:ext uri="{BB962C8B-B14F-4D97-AF65-F5344CB8AC3E}">
        <p14:creationId xmlns:p14="http://schemas.microsoft.com/office/powerpoint/2010/main" val="852213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6642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다운로드 </a:t>
            </a:r>
            <a:r>
              <a:rPr lang="en-US" altLang="ko-KR" sz="1600" dirty="0" smtClean="0"/>
              <a:t>PAGE</a:t>
            </a:r>
          </a:p>
          <a:p>
            <a:r>
              <a:rPr lang="ko-KR" altLang="en-US" sz="1600" dirty="0" smtClean="0"/>
              <a:t>② 다운로드 </a:t>
            </a:r>
            <a:r>
              <a:rPr lang="en-US" altLang="ko-KR" sz="1600" dirty="0" smtClean="0"/>
              <a:t>MAIN</a:t>
            </a:r>
            <a:endParaRPr lang="en-US" altLang="ko-KR" sz="1600" dirty="0"/>
          </a:p>
          <a:p>
            <a:r>
              <a:rPr lang="ko-KR" altLang="en-US" sz="1600" dirty="0"/>
              <a:t>③ </a:t>
            </a:r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번호</a:t>
            </a:r>
            <a:endParaRPr lang="en-US" altLang="ko-KR" sz="1600" dirty="0"/>
          </a:p>
          <a:p>
            <a:r>
              <a:rPr lang="ko-KR" altLang="en-US" sz="1600" dirty="0"/>
              <a:t>④ </a:t>
            </a:r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제목</a:t>
            </a:r>
            <a:endParaRPr lang="en-US" altLang="ko-KR" sz="1600" dirty="0"/>
          </a:p>
          <a:p>
            <a:r>
              <a:rPr lang="ko-KR" altLang="en-US" sz="1600" dirty="0"/>
              <a:t>⑤ </a:t>
            </a:r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작성자 </a:t>
            </a:r>
            <a:r>
              <a:rPr lang="en-US" altLang="ko-KR" sz="1600" dirty="0" smtClean="0"/>
              <a:t>ID</a:t>
            </a:r>
            <a:endParaRPr lang="en-US" altLang="ko-KR" sz="1600" dirty="0"/>
          </a:p>
          <a:p>
            <a:r>
              <a:rPr lang="ko-KR" altLang="en-US" sz="1600" dirty="0"/>
              <a:t>⑥ </a:t>
            </a:r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작성일자</a:t>
            </a:r>
            <a:endParaRPr lang="en-US" altLang="ko-KR" sz="1600" dirty="0"/>
          </a:p>
          <a:p>
            <a:r>
              <a:rPr lang="ko-KR" altLang="en-US" sz="1600" dirty="0"/>
              <a:t>⑦ </a:t>
            </a:r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첨부파일</a:t>
            </a:r>
            <a:endParaRPr lang="en-US" altLang="ko-KR" sz="1600" dirty="0"/>
          </a:p>
          <a:p>
            <a:r>
              <a:rPr lang="ko-KR" altLang="en-US" sz="1600" dirty="0"/>
              <a:t>⑧ </a:t>
            </a:r>
            <a:r>
              <a:rPr lang="ko-KR" altLang="en-US" sz="1600" dirty="0" smtClean="0"/>
              <a:t>첨부파일 다운로드</a:t>
            </a:r>
            <a:endParaRPr lang="en-US" altLang="ko-KR" sz="1600" dirty="0"/>
          </a:p>
          <a:p>
            <a:r>
              <a:rPr lang="ko-KR" altLang="en-US" sz="1600" dirty="0"/>
              <a:t>⑨ </a:t>
            </a:r>
            <a:r>
              <a:rPr lang="ko-KR" altLang="en-US" sz="1600" dirty="0" smtClean="0"/>
              <a:t>다운로드 검색필터</a:t>
            </a:r>
            <a:endParaRPr lang="en-US" altLang="ko-KR" sz="1600" dirty="0"/>
          </a:p>
          <a:p>
            <a:r>
              <a:rPr lang="ko-KR" altLang="en-US" sz="1600" dirty="0"/>
              <a:t>⑩ </a:t>
            </a:r>
            <a:r>
              <a:rPr lang="ko-KR" altLang="en-US" sz="1600" dirty="0" err="1" smtClean="0"/>
              <a:t>검색어</a:t>
            </a:r>
            <a:r>
              <a:rPr lang="ko-KR" altLang="en-US" sz="1600" dirty="0" smtClean="0"/>
              <a:t> 입력란</a:t>
            </a:r>
            <a:endParaRPr lang="en-US" altLang="ko-KR" sz="1600" dirty="0"/>
          </a:p>
          <a:p>
            <a:r>
              <a:rPr lang="ko-KR" altLang="en-US" sz="1600" dirty="0"/>
              <a:t>⑪ </a:t>
            </a:r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검색하기</a:t>
            </a:r>
            <a:endParaRPr lang="en-US" altLang="ko-KR" sz="1600" dirty="0"/>
          </a:p>
          <a:p>
            <a:r>
              <a:rPr lang="ko-KR" altLang="en-US" sz="1600" dirty="0"/>
              <a:t>⑫ </a:t>
            </a:r>
            <a:r>
              <a:rPr lang="ko-KR" altLang="en-US" sz="1500" dirty="0" smtClean="0"/>
              <a:t>다운로드 페이지번호</a:t>
            </a:r>
            <a:endParaRPr lang="en-US" altLang="ko-KR" sz="1500" dirty="0"/>
          </a:p>
          <a:p>
            <a:r>
              <a:rPr lang="ko-KR" altLang="en-US" sz="1600" dirty="0" smtClean="0"/>
              <a:t>⑬ 업로드 글 작성</a:t>
            </a:r>
            <a:endParaRPr lang="ko-KR" altLang="en-US" sz="1600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1053272"/>
            <a:ext cx="6912000" cy="48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08" y="260648"/>
            <a:ext cx="414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소프트웨어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다운로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드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716016" y="1380260"/>
            <a:ext cx="288032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9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490944" y="1374666"/>
            <a:ext cx="377200" cy="3245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13" name="타원 12"/>
          <p:cNvSpPr/>
          <p:nvPr/>
        </p:nvSpPr>
        <p:spPr>
          <a:xfrm>
            <a:off x="1442683" y="1393508"/>
            <a:ext cx="275508" cy="2824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2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83568" y="3998845"/>
            <a:ext cx="275508" cy="2824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1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084168" y="2170164"/>
            <a:ext cx="275508" cy="2824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8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27784" y="1885892"/>
            <a:ext cx="275508" cy="2824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4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80437" y="1887729"/>
            <a:ext cx="275508" cy="2824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3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379432" y="1887729"/>
            <a:ext cx="275508" cy="2824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5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215436" y="1885891"/>
            <a:ext cx="275508" cy="2824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6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46414" y="1885890"/>
            <a:ext cx="275508" cy="2824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7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643072" y="1372428"/>
            <a:ext cx="377200" cy="3245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27" name="타원 26"/>
          <p:cNvSpPr/>
          <p:nvPr/>
        </p:nvSpPr>
        <p:spPr>
          <a:xfrm>
            <a:off x="3492264" y="5318757"/>
            <a:ext cx="377200" cy="3245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28" name="타원 27"/>
          <p:cNvSpPr/>
          <p:nvPr/>
        </p:nvSpPr>
        <p:spPr>
          <a:xfrm>
            <a:off x="6084168" y="4990783"/>
            <a:ext cx="377200" cy="3245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002060"/>
                </a:solidFill>
              </a:rPr>
              <a:t>13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56826" y="1221036"/>
            <a:ext cx="170431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다운로드 </a:t>
            </a:r>
            <a:r>
              <a:rPr lang="en-US" altLang="ko-KR" sz="1700" dirty="0" smtClean="0"/>
              <a:t>MAIN</a:t>
            </a:r>
            <a:endParaRPr lang="ko-KR" altLang="en-US" sz="17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928049" y="742670"/>
            <a:ext cx="23134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소프트웨어 </a:t>
            </a:r>
            <a:r>
              <a:rPr lang="en-US" altLang="ko-KR" sz="1700" dirty="0" smtClean="0"/>
              <a:t>-</a:t>
            </a:r>
            <a:r>
              <a:rPr lang="ko-KR" altLang="en-US" sz="1700" dirty="0" smtClean="0"/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2380419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" y="0"/>
            <a:ext cx="914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0272" y="1775947"/>
            <a:ext cx="2664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ko-KR" altLang="en-US" sz="1600" dirty="0" smtClean="0"/>
              <a:t>첨부파일 다운로드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ko-KR" altLang="en-US" sz="1600" dirty="0" smtClean="0"/>
              <a:t>전체 다운로드</a:t>
            </a:r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③ 다운로드 취소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5208" y="260648"/>
            <a:ext cx="414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소프트웨어 관리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다운로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  <a:cs typeface="Segoe UI Black" panose="020B0A02040204020203" pitchFamily="34" charset="0"/>
              </a:rPr>
              <a:t>드</a:t>
            </a:r>
            <a:endParaRPr lang="ko-KR" altLang="en-US" sz="2000" dirty="0" smtClean="0">
              <a:latin typeface="HY엽서M" panose="02030600000101010101" pitchFamily="18" charset="-127"/>
              <a:ea typeface="HY엽서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1026" name="Picture 2" descr="C:\Users\Acorn\Desktop\스토리보드\다운로드 (2).pn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" y="1053272"/>
            <a:ext cx="6912000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3089159" y="3728066"/>
            <a:ext cx="216024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57794" y="3720894"/>
            <a:ext cx="216024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56176" y="2204864"/>
            <a:ext cx="216024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8049" y="742670"/>
            <a:ext cx="23134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소프트웨어 </a:t>
            </a:r>
            <a:r>
              <a:rPr lang="en-US" altLang="ko-KR" sz="1700" dirty="0" smtClean="0"/>
              <a:t>-</a:t>
            </a:r>
            <a:r>
              <a:rPr lang="ko-KR" altLang="en-US" sz="1700" dirty="0" smtClean="0"/>
              <a:t>다운로드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56826" y="1221036"/>
            <a:ext cx="170431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다운로드 </a:t>
            </a:r>
            <a:r>
              <a:rPr lang="en-US" altLang="ko-KR" sz="1700" dirty="0" smtClean="0"/>
              <a:t>MAIN</a:t>
            </a:r>
            <a:endParaRPr lang="ko-KR" alt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379289953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0842" y="2276872"/>
            <a:ext cx="5004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/>
              <a:t>Admin </a:t>
            </a:r>
            <a:r>
              <a:rPr lang="ko-KR" altLang="en-US" sz="6000" dirty="0" smtClean="0"/>
              <a:t>관리자</a:t>
            </a:r>
            <a:endParaRPr lang="en-US" altLang="ko-KR" sz="6000" dirty="0" smtClean="0"/>
          </a:p>
          <a:p>
            <a:r>
              <a:rPr lang="en-US" altLang="ko-KR" sz="6000" dirty="0" smtClean="0"/>
              <a:t>-</a:t>
            </a:r>
            <a:r>
              <a:rPr lang="ko-KR" altLang="en-US" sz="6000" dirty="0"/>
              <a:t> </a:t>
            </a:r>
            <a:r>
              <a:rPr lang="ko-KR" altLang="en-US" sz="6000" dirty="0" smtClean="0"/>
              <a:t>관리자 관리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4813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211905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/>
                <a:gridCol w="4536504"/>
                <a:gridCol w="432048"/>
                <a:gridCol w="953852"/>
                <a:gridCol w="1385900"/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서비스 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+mn-lt"/>
                        </a:rPr>
                        <a:t>관리자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페이지 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lt"/>
                        </a:rPr>
                        <a:t>P001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n-lt"/>
                        </a:rPr>
                        <a:t>Description</a:t>
                      </a:r>
                      <a:endParaRPr lang="ko-KR" altLang="en-US" sz="14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+mn-lt"/>
                        </a:rPr>
                        <a:t>클릭 시 </a:t>
                      </a:r>
                      <a:r>
                        <a:rPr lang="en-US" altLang="ko-KR" sz="900" dirty="0" smtClean="0">
                          <a:latin typeface="+mn-lt"/>
                        </a:rPr>
                        <a:t>P002</a:t>
                      </a:r>
                      <a:r>
                        <a:rPr lang="ko-KR" altLang="en-US" sz="900" dirty="0" smtClean="0">
                          <a:latin typeface="+mn-lt"/>
                        </a:rPr>
                        <a:t>로 이동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9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4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170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920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" y="1412776"/>
            <a:ext cx="6273338" cy="405000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436182" y="2348880"/>
            <a:ext cx="2055698" cy="350694"/>
            <a:chOff x="-485264" y="2132856"/>
            <a:chExt cx="1628768" cy="350694"/>
          </a:xfrm>
        </p:grpSpPr>
        <p:sp>
          <p:nvSpPr>
            <p:cNvPr id="32" name="직사각형 31"/>
            <p:cNvSpPr/>
            <p:nvPr/>
          </p:nvSpPr>
          <p:spPr>
            <a:xfrm>
              <a:off x="138848" y="2132856"/>
              <a:ext cx="1004656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u="sng" dirty="0">
                  <a:solidFill>
                    <a:srgbClr val="FF0000"/>
                  </a:solidFill>
                </a:rPr>
                <a:t>1</a:t>
              </a:r>
              <a:r>
                <a:rPr lang="en-US" altLang="ko-KR" sz="1100" b="1" u="sng" dirty="0" smtClean="0">
                  <a:solidFill>
                    <a:srgbClr val="FF0000"/>
                  </a:solidFill>
                </a:rPr>
                <a:t> : </a:t>
              </a:r>
              <a:r>
                <a:rPr lang="ko-KR" altLang="en-US" sz="1100" b="1" u="sng" dirty="0" smtClean="0">
                  <a:solidFill>
                    <a:srgbClr val="FF0000"/>
                  </a:solidFill>
                </a:rPr>
                <a:t>관리자 관리</a:t>
              </a:r>
              <a:endParaRPr lang="en-US" altLang="ko-KR" sz="1100" b="1" u="sng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32" idx="1"/>
            </p:cNvCxnSpPr>
            <p:nvPr/>
          </p:nvCxnSpPr>
          <p:spPr>
            <a:xfrm flipH="1">
              <a:off x="-485264" y="2308203"/>
              <a:ext cx="62411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03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59007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/>
                <a:gridCol w="4536504"/>
                <a:gridCol w="432048"/>
                <a:gridCol w="953852"/>
                <a:gridCol w="1385900"/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서비스 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+mn-lt"/>
                        </a:rPr>
                        <a:t>관리자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페이지 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P002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n-lt"/>
                        </a:rPr>
                        <a:t>Description</a:t>
                      </a:r>
                      <a:endParaRPr lang="ko-KR" altLang="en-US" sz="14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latin typeface="+mn-lt"/>
                        </a:rPr>
                        <a:t>검색할 관리자의 정보를 입력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 smtClean="0">
                          <a:latin typeface="+mn-lt"/>
                        </a:rPr>
                        <a:t>&lt;&lt;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정책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&gt;&gt;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+mn-lt"/>
                        </a:rPr>
                        <a:t>버튼 클릭 시 </a:t>
                      </a:r>
                      <a:r>
                        <a:rPr lang="en-US" altLang="ko-KR" sz="900" dirty="0" smtClean="0">
                          <a:latin typeface="+mn-lt"/>
                        </a:rPr>
                        <a:t>3</a:t>
                      </a:r>
                      <a:r>
                        <a:rPr lang="ko-KR" altLang="en-US" sz="900" dirty="0" smtClean="0">
                          <a:latin typeface="+mn-lt"/>
                        </a:rPr>
                        <a:t>에 결과 목록 반영</a:t>
                      </a:r>
                      <a:endParaRPr lang="en-US" altLang="ko-KR" sz="9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>
                          <a:latin typeface="+mn-lt"/>
                        </a:rPr>
                        <a:t>검색어에</a:t>
                      </a:r>
                      <a:r>
                        <a:rPr lang="ko-KR" altLang="en-US" sz="900" dirty="0" smtClean="0">
                          <a:latin typeface="+mn-lt"/>
                        </a:rPr>
                        <a:t> 해당하는 결과로 관리자 목록</a:t>
                      </a:r>
                      <a:endParaRPr lang="en-US" altLang="ko-KR" sz="9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dirty="0" smtClean="0">
                          <a:latin typeface="+mn-lt"/>
                        </a:rPr>
                        <a:t>첫 화면 </a:t>
                      </a:r>
                      <a:r>
                        <a:rPr lang="en-US" altLang="ko-KR" sz="900" dirty="0" smtClean="0">
                          <a:latin typeface="+mn-lt"/>
                        </a:rPr>
                        <a:t>: </a:t>
                      </a:r>
                      <a:r>
                        <a:rPr lang="ko-KR" altLang="en-US" sz="900" dirty="0" smtClean="0">
                          <a:latin typeface="+mn-lt"/>
                        </a:rPr>
                        <a:t>최근 방문 날짜 최신 순으로 나열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4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+mn-lt"/>
                        </a:rPr>
                        <a:t>기본 값으로 최근 방문 날짜가 설정되어 있음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170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920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56792"/>
            <a:ext cx="6315496" cy="3157748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99592" y="983804"/>
            <a:ext cx="1296144" cy="1293068"/>
            <a:chOff x="-882265" y="2566242"/>
            <a:chExt cx="1205588" cy="1293068"/>
          </a:xfrm>
        </p:grpSpPr>
        <p:sp>
          <p:nvSpPr>
            <p:cNvPr id="40" name="직사각형 39"/>
            <p:cNvSpPr/>
            <p:nvPr/>
          </p:nvSpPr>
          <p:spPr>
            <a:xfrm>
              <a:off x="-882265" y="2566242"/>
              <a:ext cx="1205588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r>
                <a:rPr lang="en-US" altLang="ko-KR" sz="1100" b="1" dirty="0" smtClean="0">
                  <a:solidFill>
                    <a:schemeClr val="tx1"/>
                  </a:solidFill>
                </a:rPr>
                <a:t> : </a:t>
              </a:r>
              <a:r>
                <a:rPr lang="ko-KR" altLang="en-US" sz="1100" b="1" dirty="0" err="1" smtClean="0">
                  <a:solidFill>
                    <a:schemeClr val="tx1"/>
                  </a:solidFill>
                </a:rPr>
                <a:t>검색어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 입력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 flipH="1">
              <a:off x="-78542" y="2916936"/>
              <a:ext cx="2" cy="94237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267744" y="980728"/>
            <a:ext cx="1311356" cy="1296144"/>
            <a:chOff x="-1324689" y="2566242"/>
            <a:chExt cx="1219736" cy="1296144"/>
          </a:xfrm>
        </p:grpSpPr>
        <p:sp>
          <p:nvSpPr>
            <p:cNvPr id="26" name="직사각형 25"/>
            <p:cNvSpPr/>
            <p:nvPr/>
          </p:nvSpPr>
          <p:spPr>
            <a:xfrm>
              <a:off x="-1324689" y="2566242"/>
              <a:ext cx="1219736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r>
                <a:rPr lang="en-US" altLang="ko-KR" sz="1100" b="1" dirty="0" smtClean="0">
                  <a:solidFill>
                    <a:schemeClr val="tx1"/>
                  </a:solidFill>
                </a:rPr>
                <a:t> :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검색 버튼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-989803" y="2916936"/>
              <a:ext cx="1" cy="94545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064462" y="3820371"/>
            <a:ext cx="1435530" cy="936104"/>
            <a:chOff x="-721896" y="1980832"/>
            <a:chExt cx="1335234" cy="936104"/>
          </a:xfrm>
        </p:grpSpPr>
        <p:sp>
          <p:nvSpPr>
            <p:cNvPr id="11" name="직사각형 10"/>
            <p:cNvSpPr/>
            <p:nvPr/>
          </p:nvSpPr>
          <p:spPr>
            <a:xfrm>
              <a:off x="-721896" y="2566242"/>
              <a:ext cx="1335234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3 :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관리자 목록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 flipV="1">
              <a:off x="-95679" y="1980832"/>
              <a:ext cx="1" cy="5854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04048" y="980728"/>
            <a:ext cx="1311356" cy="1296144"/>
            <a:chOff x="-1324689" y="2566242"/>
            <a:chExt cx="1219736" cy="1296144"/>
          </a:xfrm>
        </p:grpSpPr>
        <p:sp>
          <p:nvSpPr>
            <p:cNvPr id="19" name="직사각형 18"/>
            <p:cNvSpPr/>
            <p:nvPr/>
          </p:nvSpPr>
          <p:spPr>
            <a:xfrm>
              <a:off x="-1324689" y="2566242"/>
              <a:ext cx="1219736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4 : </a:t>
              </a:r>
              <a:r>
                <a:rPr lang="ko-KR" altLang="en-US" sz="1100" b="1" dirty="0" err="1" smtClean="0">
                  <a:solidFill>
                    <a:schemeClr val="tx1"/>
                  </a:solidFill>
                </a:rPr>
                <a:t>드롭다운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-689171" y="2916936"/>
              <a:ext cx="1" cy="94545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57781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/>
                <a:gridCol w="4536504"/>
                <a:gridCol w="432048"/>
                <a:gridCol w="953852"/>
                <a:gridCol w="1385900"/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서비스 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+mn-lt"/>
                        </a:rPr>
                        <a:t>관리자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페이지 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P003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n-lt"/>
                        </a:rPr>
                        <a:t>Description</a:t>
                      </a:r>
                      <a:endParaRPr lang="ko-KR" altLang="en-US" sz="14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latin typeface="+mn-lt"/>
                        </a:rPr>
                        <a:t>최근 방문 날짜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최신 일자 순으로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latin typeface="+mn-lt"/>
                        </a:rPr>
                        <a:t>가입일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 : 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최신 일자 순으로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latin typeface="+mn-lt"/>
                        </a:rPr>
                        <a:t>회사명 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알파벳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(A-Z), 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한글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(</a:t>
                      </a:r>
                      <a:r>
                        <a:rPr lang="ko-KR" altLang="en-US" sz="900" baseline="0" dirty="0" err="1" smtClean="0">
                          <a:latin typeface="+mn-lt"/>
                        </a:rPr>
                        <a:t>ㄱ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-</a:t>
                      </a:r>
                      <a:r>
                        <a:rPr lang="ko-KR" altLang="en-US" sz="900" baseline="0" dirty="0" err="1" smtClean="0">
                          <a:latin typeface="+mn-lt"/>
                        </a:rPr>
                        <a:t>ㅎ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)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 순으로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latin typeface="+mn-lt"/>
                        </a:rPr>
                        <a:t>아이디 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알파벳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(A-Z)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 순으로 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latin typeface="+mn-lt"/>
                        </a:rPr>
                        <a:t>선택한 항목에 따라 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2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에 결과 목록 반영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>
                          <a:latin typeface="+mn-lt"/>
                        </a:rPr>
                        <a:t>드롭다운에서</a:t>
                      </a:r>
                      <a:r>
                        <a:rPr lang="ko-KR" altLang="en-US" sz="900" dirty="0" smtClean="0">
                          <a:latin typeface="+mn-lt"/>
                        </a:rPr>
                        <a:t> 선택 된 항목에 따라 나열된 관리자 목록</a:t>
                      </a:r>
                      <a:endParaRPr lang="en-US" altLang="ko-KR" sz="9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4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170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920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67944"/>
            <a:ext cx="6314400" cy="315720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999180" y="980728"/>
            <a:ext cx="1311356" cy="1368152"/>
            <a:chOff x="-721896" y="2566242"/>
            <a:chExt cx="1219736" cy="1368152"/>
          </a:xfrm>
        </p:grpSpPr>
        <p:sp>
          <p:nvSpPr>
            <p:cNvPr id="26" name="직사각형 25"/>
            <p:cNvSpPr/>
            <p:nvPr/>
          </p:nvSpPr>
          <p:spPr>
            <a:xfrm>
              <a:off x="-721896" y="2566242"/>
              <a:ext cx="1219736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1 :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100" b="1" dirty="0" err="1" smtClean="0">
                  <a:solidFill>
                    <a:schemeClr val="tx1"/>
                  </a:solidFill>
                </a:rPr>
                <a:t>드롭다운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-90248" y="2916936"/>
              <a:ext cx="2" cy="101745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064462" y="3820371"/>
            <a:ext cx="1435530" cy="936104"/>
            <a:chOff x="-721896" y="1980832"/>
            <a:chExt cx="1335234" cy="936104"/>
          </a:xfrm>
        </p:grpSpPr>
        <p:sp>
          <p:nvSpPr>
            <p:cNvPr id="11" name="직사각형 10"/>
            <p:cNvSpPr/>
            <p:nvPr/>
          </p:nvSpPr>
          <p:spPr>
            <a:xfrm>
              <a:off x="-721896" y="2566242"/>
              <a:ext cx="1335234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r>
                <a:rPr lang="en-US" altLang="ko-KR" sz="1100" b="1" dirty="0" smtClean="0">
                  <a:solidFill>
                    <a:schemeClr val="tx1"/>
                  </a:solidFill>
                </a:rPr>
                <a:t> :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관리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자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 목록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 flipV="1">
              <a:off x="-95679" y="1980832"/>
              <a:ext cx="1" cy="5854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3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964436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/>
                <a:gridCol w="4536504"/>
                <a:gridCol w="432048"/>
                <a:gridCol w="953852"/>
                <a:gridCol w="1385900"/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서비스 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+mn-lt"/>
                        </a:rPr>
                        <a:t>관리자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페이지 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P004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n-lt"/>
                        </a:rPr>
                        <a:t>Description</a:t>
                      </a:r>
                      <a:endParaRPr lang="ko-KR" altLang="en-US" sz="14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latin typeface="+mn-lt"/>
                        </a:rPr>
                        <a:t>클릭 시 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P005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로 이동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9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4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170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920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56792"/>
            <a:ext cx="6315496" cy="315774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411760" y="3806552"/>
            <a:ext cx="1224136" cy="936104"/>
            <a:chOff x="-651158" y="1980832"/>
            <a:chExt cx="1138609" cy="936104"/>
          </a:xfrm>
        </p:grpSpPr>
        <p:sp>
          <p:nvSpPr>
            <p:cNvPr id="11" name="직사각형 10"/>
            <p:cNvSpPr/>
            <p:nvPr/>
          </p:nvSpPr>
          <p:spPr>
            <a:xfrm>
              <a:off x="-651158" y="2566242"/>
              <a:ext cx="1138609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1 :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행 클릭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 flipV="1">
              <a:off x="-95679" y="1980832"/>
              <a:ext cx="1" cy="5854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2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043945"/>
              </p:ext>
            </p:extLst>
          </p:nvPr>
        </p:nvGraphicFramePr>
        <p:xfrm>
          <a:off x="0" y="0"/>
          <a:ext cx="9191645" cy="685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688"/>
                <a:gridCol w="4176464"/>
                <a:gridCol w="504056"/>
                <a:gridCol w="983749"/>
                <a:gridCol w="1763688"/>
              </a:tblGrid>
              <a:tr h="457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서비스 명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소프트웨어 다운로드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페이지 번호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P002-1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87052">
                <a:tc rowSpan="7"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rowSpan="7"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다운로드를 실행 할 소프트웨어 정보 표시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소프트웨어명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회사명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버젼 표시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P002</a:t>
                      </a:r>
                      <a:r>
                        <a:rPr lang="ko-KR" altLang="en-US" sz="1200" dirty="0" smtClean="0"/>
                        <a:t>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11566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클릭 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 다운도르 진행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9714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3" y="2180790"/>
            <a:ext cx="5040000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71599" y="910375"/>
            <a:ext cx="1244059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1.</a:t>
            </a:r>
            <a:r>
              <a:rPr kumimoji="1" lang="ko-KR" altLang="en-US" sz="900" dirty="0" smtClean="0"/>
              <a:t> 다운로드 확인창</a:t>
            </a:r>
            <a:endParaRPr kumimoji="1" lang="ko-KR" altLang="en-US" sz="900" dirty="0"/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>
            <a:off x="1593629" y="1270415"/>
            <a:ext cx="1322187" cy="208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193274" y="910375"/>
            <a:ext cx="1008112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3.</a:t>
            </a:r>
            <a:r>
              <a:rPr kumimoji="1" lang="ko-KR" altLang="en-US" sz="900" dirty="0" smtClean="0"/>
              <a:t> 다운로드</a:t>
            </a:r>
            <a:endParaRPr kumimoji="1" lang="ko-KR" altLang="en-US" sz="900" dirty="0"/>
          </a:p>
        </p:txBody>
      </p:sp>
      <p:cxnSp>
        <p:nvCxnSpPr>
          <p:cNvPr id="13" name="직선 화살표 연결선 12"/>
          <p:cNvCxnSpPr>
            <a:stCxn id="12" idx="2"/>
          </p:cNvCxnSpPr>
          <p:nvPr/>
        </p:nvCxnSpPr>
        <p:spPr>
          <a:xfrm flipH="1">
            <a:off x="3923928" y="1270415"/>
            <a:ext cx="773402" cy="230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580767" y="910375"/>
            <a:ext cx="1008112" cy="36004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2</a:t>
            </a:r>
            <a:r>
              <a:rPr kumimoji="1" lang="en-US" altLang="ko-KR" sz="900" dirty="0" smtClean="0"/>
              <a:t>.</a:t>
            </a:r>
            <a:r>
              <a:rPr kumimoji="1" lang="ko-KR" altLang="en-US" sz="900" dirty="0" smtClean="0"/>
              <a:t> 취소</a:t>
            </a:r>
            <a:endParaRPr kumimoji="1" lang="ko-KR" altLang="en-US" sz="9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123152" y="1270415"/>
            <a:ext cx="224712" cy="230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720813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/>
                <a:gridCol w="4536504"/>
                <a:gridCol w="432048"/>
                <a:gridCol w="953852"/>
                <a:gridCol w="1385900"/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서비스 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+mn-lt"/>
                        </a:rPr>
                        <a:t>관리자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페이지 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P004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Description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latin typeface="+mn-lt"/>
                        </a:rPr>
                        <a:t>클릭한 행의 관리자의 모든 정보를 제공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+mn-lt"/>
                        </a:rPr>
                        <a:t>해당 소속의 소프트웨어 페이지와의 링크 연결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+mn-lt"/>
                        </a:rPr>
                        <a:t>해당 소속의 소프트웨어 페이지로 이동 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4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170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920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56792"/>
            <a:ext cx="6314400" cy="31572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095837" y="4099257"/>
            <a:ext cx="1224136" cy="936104"/>
            <a:chOff x="320009" y="1980832"/>
            <a:chExt cx="1138609" cy="936104"/>
          </a:xfrm>
        </p:grpSpPr>
        <p:sp>
          <p:nvSpPr>
            <p:cNvPr id="11" name="직사각형 10"/>
            <p:cNvSpPr/>
            <p:nvPr/>
          </p:nvSpPr>
          <p:spPr>
            <a:xfrm>
              <a:off x="320009" y="2566242"/>
              <a:ext cx="1138609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1 :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관리자 정보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 flipV="1">
              <a:off x="889313" y="1980832"/>
              <a:ext cx="1" cy="5854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4067944" y="1916832"/>
            <a:ext cx="1224136" cy="3506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: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소</a:t>
            </a:r>
            <a:r>
              <a:rPr lang="ko-KR" altLang="en-US" sz="1100" b="1" dirty="0">
                <a:solidFill>
                  <a:schemeClr val="tx1"/>
                </a:solidFill>
              </a:rPr>
              <a:t>속</a:t>
            </a:r>
            <a:endParaRPr lang="en-US" altLang="ko-KR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716015" y="2276872"/>
            <a:ext cx="1" cy="44139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0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56792"/>
            <a:ext cx="6314400" cy="31572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26026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/>
                <a:gridCol w="4536504"/>
                <a:gridCol w="432048"/>
                <a:gridCol w="953852"/>
                <a:gridCol w="1385900"/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서비스 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+mn-lt"/>
                        </a:rPr>
                        <a:t>관리자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페이지 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P005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n-lt"/>
                        </a:rPr>
                        <a:t>Description</a:t>
                      </a:r>
                      <a:endParaRPr lang="ko-KR" altLang="en-US" sz="14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latin typeface="+mn-lt"/>
                        </a:rPr>
                        <a:t>클릭 시 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2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번 창이 뜸</a:t>
                      </a:r>
                      <a:endParaRPr lang="en-US" altLang="ko-KR" sz="900" baseline="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+mn-lt"/>
                        </a:rPr>
                        <a:t>해당 관리자의 삭제 여부 확인</a:t>
                      </a:r>
                      <a:endParaRPr lang="en-US" altLang="ko-KR" sz="9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+mn-lt"/>
                        </a:rPr>
                        <a:t>클릭 시 삭제되지 않으며 </a:t>
                      </a:r>
                      <a:r>
                        <a:rPr lang="en-US" altLang="ko-KR" sz="900" dirty="0" smtClean="0">
                          <a:latin typeface="+mn-lt"/>
                        </a:rPr>
                        <a:t>2</a:t>
                      </a:r>
                      <a:r>
                        <a:rPr lang="ko-KR" altLang="en-US" sz="900" dirty="0" smtClean="0">
                          <a:latin typeface="+mn-lt"/>
                        </a:rPr>
                        <a:t>번 창이 닫힘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4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+mn-lt"/>
                        </a:rPr>
                        <a:t>클릭 시 시스템에서 삭제되며 </a:t>
                      </a:r>
                      <a:r>
                        <a:rPr lang="en-US" altLang="ko-KR" sz="900" dirty="0" smtClean="0">
                          <a:latin typeface="+mn-lt"/>
                        </a:rPr>
                        <a:t>2</a:t>
                      </a:r>
                      <a:r>
                        <a:rPr lang="ko-KR" altLang="en-US" sz="900" dirty="0" smtClean="0">
                          <a:latin typeface="+mn-lt"/>
                        </a:rPr>
                        <a:t>번 창이 닫힘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170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920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4860032" y="1098086"/>
            <a:ext cx="1224136" cy="1250794"/>
            <a:chOff x="-584181" y="2098190"/>
            <a:chExt cx="1138609" cy="1250794"/>
          </a:xfrm>
        </p:grpSpPr>
        <p:sp>
          <p:nvSpPr>
            <p:cNvPr id="11" name="직사각형 10"/>
            <p:cNvSpPr/>
            <p:nvPr/>
          </p:nvSpPr>
          <p:spPr>
            <a:xfrm>
              <a:off x="-584181" y="2098190"/>
              <a:ext cx="1138609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1 :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삭제 버튼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>
              <a:off x="9148" y="2448884"/>
              <a:ext cx="1" cy="90010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3059832" y="1105478"/>
            <a:ext cx="1224136" cy="1250794"/>
            <a:chOff x="-584181" y="2098190"/>
            <a:chExt cx="1138609" cy="1250794"/>
          </a:xfrm>
        </p:grpSpPr>
        <p:sp>
          <p:nvSpPr>
            <p:cNvPr id="9" name="직사각형 8"/>
            <p:cNvSpPr/>
            <p:nvPr/>
          </p:nvSpPr>
          <p:spPr>
            <a:xfrm>
              <a:off x="-584181" y="2098190"/>
              <a:ext cx="1138609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r>
                <a:rPr lang="en-US" altLang="ko-KR" sz="1100" b="1" dirty="0" smtClean="0">
                  <a:solidFill>
                    <a:schemeClr val="tx1"/>
                  </a:solidFill>
                </a:rPr>
                <a:t> :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삭제 </a:t>
              </a:r>
              <a:r>
                <a:rPr lang="ko-KR" altLang="en-US" sz="1100" b="1" dirty="0" err="1" smtClean="0">
                  <a:solidFill>
                    <a:schemeClr val="tx1"/>
                  </a:solidFill>
                </a:rPr>
                <a:t>확인창</a:t>
              </a:r>
              <a:endParaRPr lang="en-US" altLang="ko-KR" sz="11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9148" y="2448884"/>
              <a:ext cx="1" cy="90010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2771800" y="3123312"/>
            <a:ext cx="1008112" cy="1448470"/>
            <a:chOff x="386986" y="1980832"/>
            <a:chExt cx="937678" cy="1448470"/>
          </a:xfrm>
        </p:grpSpPr>
        <p:sp>
          <p:nvSpPr>
            <p:cNvPr id="15" name="직사각형 14"/>
            <p:cNvSpPr/>
            <p:nvPr/>
          </p:nvSpPr>
          <p:spPr>
            <a:xfrm>
              <a:off x="386986" y="3078608"/>
              <a:ext cx="937678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r>
                <a:rPr lang="en-US" altLang="ko-KR" sz="1100" b="1" dirty="0" smtClean="0">
                  <a:solidFill>
                    <a:schemeClr val="tx1"/>
                  </a:solidFill>
                </a:rPr>
                <a:t> : Cancel</a:t>
              </a: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V="1">
              <a:off x="989779" y="1980832"/>
              <a:ext cx="0" cy="109777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3851920" y="3132658"/>
            <a:ext cx="1008112" cy="1439124"/>
            <a:chOff x="386986" y="1980832"/>
            <a:chExt cx="937678" cy="1439124"/>
          </a:xfrm>
        </p:grpSpPr>
        <p:sp>
          <p:nvSpPr>
            <p:cNvPr id="18" name="직사각형 17"/>
            <p:cNvSpPr/>
            <p:nvPr/>
          </p:nvSpPr>
          <p:spPr>
            <a:xfrm>
              <a:off x="386986" y="3069262"/>
              <a:ext cx="937678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4 : OK</a:t>
              </a: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V="1">
              <a:off x="721871" y="1980832"/>
              <a:ext cx="0" cy="109777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92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1620" y="2348880"/>
            <a:ext cx="6840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/>
              <a:t>Admin </a:t>
            </a:r>
            <a:r>
              <a:rPr lang="ko-KR" altLang="en-US" sz="6000" dirty="0" smtClean="0"/>
              <a:t>관리자인데</a:t>
            </a:r>
            <a:r>
              <a:rPr lang="en-US" altLang="ko-KR" sz="6000" smtClean="0"/>
              <a:t>..</a:t>
            </a:r>
            <a:endParaRPr lang="en-US" altLang="ko-KR" sz="6000" dirty="0" smtClean="0"/>
          </a:p>
          <a:p>
            <a:pPr algn="ctr"/>
            <a:r>
              <a:rPr lang="en-US" altLang="ko-KR" sz="6000" dirty="0" smtClean="0"/>
              <a:t>-</a:t>
            </a:r>
            <a:r>
              <a:rPr lang="ko-KR" altLang="en-US" sz="6000" dirty="0" smtClean="0"/>
              <a:t> 소프트웨어 관리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95234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등록가능한 소프트웨어 목록</a:t>
            </a:r>
            <a:endParaRPr lang="en-US" altLang="ko-KR" dirty="0"/>
          </a:p>
          <a:p>
            <a:pPr lvl="1"/>
            <a:r>
              <a:rPr lang="en-US" altLang="ko-KR" dirty="0"/>
              <a:t>1-1 : 1</a:t>
            </a:r>
            <a:r>
              <a:rPr lang="ko-KR" altLang="en-US" dirty="0"/>
              <a:t>번 버튼 클릭 시</a:t>
            </a:r>
            <a:r>
              <a:rPr lang="en-US" altLang="ko-KR" dirty="0"/>
              <a:t>, </a:t>
            </a:r>
            <a:r>
              <a:rPr lang="ko-KR" altLang="en-US" dirty="0"/>
              <a:t>등록가능한 소프트웨어 목록이 나타남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소프트웨어 관련 파일등록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찾기</a:t>
            </a:r>
            <a:r>
              <a:rPr lang="en-US" altLang="ko-KR" dirty="0"/>
              <a:t>’ </a:t>
            </a:r>
            <a:r>
              <a:rPr lang="ko-KR" altLang="en-US" dirty="0"/>
              <a:t>클릭 시</a:t>
            </a:r>
            <a:r>
              <a:rPr lang="en-US" altLang="ko-KR" dirty="0"/>
              <a:t>, 2-1</a:t>
            </a:r>
          </a:p>
          <a:p>
            <a:pPr lvl="1"/>
            <a:r>
              <a:rPr lang="en-US" altLang="ko-KR" dirty="0"/>
              <a:t>2-1 : </a:t>
            </a:r>
            <a:r>
              <a:rPr lang="ko-KR" altLang="en-US" dirty="0"/>
              <a:t>등록할 파일 경로를 탐색하여 파일 선택 후 등록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라이선스 발급</a:t>
            </a:r>
            <a:r>
              <a:rPr lang="en-US" altLang="ko-KR" dirty="0"/>
              <a:t>/</a:t>
            </a:r>
            <a:r>
              <a:rPr lang="ko-KR" altLang="en-US" dirty="0"/>
              <a:t>수동</a:t>
            </a:r>
            <a:endParaRPr lang="en-US" altLang="ko-KR" dirty="0"/>
          </a:p>
          <a:p>
            <a:pPr lvl="1"/>
            <a:r>
              <a:rPr lang="ko-KR" altLang="en-US" dirty="0"/>
              <a:t>자동 </a:t>
            </a:r>
            <a:r>
              <a:rPr lang="en-US" altLang="ko-KR" dirty="0"/>
              <a:t>: </a:t>
            </a:r>
            <a:r>
              <a:rPr lang="ko-KR" altLang="en-US" dirty="0"/>
              <a:t>설정 시</a:t>
            </a:r>
            <a:r>
              <a:rPr lang="en-US" altLang="ko-KR" dirty="0"/>
              <a:t>, </a:t>
            </a:r>
            <a:r>
              <a:rPr lang="ko-KR" altLang="en-US" dirty="0"/>
              <a:t>사용자 인증만으로 자동으로 라이선스 발급</a:t>
            </a:r>
            <a:endParaRPr lang="en-US" altLang="ko-KR" dirty="0"/>
          </a:p>
          <a:p>
            <a:pPr lvl="1"/>
            <a:r>
              <a:rPr lang="ko-KR" altLang="en-US" dirty="0"/>
              <a:t>수동 </a:t>
            </a:r>
            <a:r>
              <a:rPr lang="en-US" altLang="ko-KR" dirty="0"/>
              <a:t>: </a:t>
            </a:r>
            <a:r>
              <a:rPr lang="ko-KR" altLang="en-US" dirty="0"/>
              <a:t>설정 시</a:t>
            </a:r>
            <a:r>
              <a:rPr lang="en-US" altLang="ko-KR" dirty="0"/>
              <a:t>, </a:t>
            </a:r>
            <a:r>
              <a:rPr lang="ko-KR" altLang="en-US" dirty="0"/>
              <a:t>사용자 인증 후</a:t>
            </a:r>
            <a:r>
              <a:rPr lang="en-US" altLang="ko-KR" dirty="0"/>
              <a:t>, </a:t>
            </a:r>
            <a:r>
              <a:rPr lang="ko-KR" altLang="en-US" dirty="0"/>
              <a:t>관리자가 수동으로 허가 후 라이선스 발급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정상적으로 업로드 된 경우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 err="1"/>
              <a:t>admin_home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소프트웨어 관리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admin </a:t>
            </a:r>
            <a:r>
              <a:rPr lang="ko-KR" altLang="en-US" dirty="0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9" y="1495323"/>
            <a:ext cx="3679510" cy="3708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05" y="1706716"/>
            <a:ext cx="2906173" cy="8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879" y="2750303"/>
            <a:ext cx="2504099" cy="1673388"/>
          </a:xfrm>
          <a:prstGeom prst="rect">
            <a:avLst/>
          </a:prstGeom>
        </p:spPr>
      </p:pic>
      <p:sp>
        <p:nvSpPr>
          <p:cNvPr id="17" name="모서리가 둥근 직사각형 32"/>
          <p:cNvSpPr/>
          <p:nvPr/>
        </p:nvSpPr>
        <p:spPr>
          <a:xfrm>
            <a:off x="3491743" y="2627215"/>
            <a:ext cx="129185" cy="1276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2133" tIns="0" rIns="32133" bIns="0" rtlCol="0" anchor="ctr">
            <a:spAutoFit/>
          </a:bodyPr>
          <a:lstStyle/>
          <a:p>
            <a:pPr algn="ctr"/>
            <a:r>
              <a:rPr lang="en-US" altLang="ko-KR" sz="750" dirty="0">
                <a:latin typeface="+mn-ea"/>
              </a:rPr>
              <a:t>1</a:t>
            </a:r>
            <a:endParaRPr lang="ko-KR" altLang="en-US" sz="750" dirty="0">
              <a:latin typeface="+mn-ea"/>
            </a:endParaRPr>
          </a:p>
        </p:txBody>
      </p:sp>
      <p:sp>
        <p:nvSpPr>
          <p:cNvPr id="19" name="모서리가 둥근 직사각형 32"/>
          <p:cNvSpPr/>
          <p:nvPr/>
        </p:nvSpPr>
        <p:spPr>
          <a:xfrm>
            <a:off x="3116024" y="3050918"/>
            <a:ext cx="129185" cy="1276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2133" tIns="0" rIns="32133" bIns="0" rtlCol="0" anchor="ctr">
            <a:spAutoFit/>
          </a:bodyPr>
          <a:lstStyle/>
          <a:p>
            <a:pPr algn="ctr"/>
            <a:r>
              <a:rPr lang="en-US" altLang="ko-KR" sz="750" dirty="0">
                <a:latin typeface="+mn-ea"/>
              </a:rPr>
              <a:t>2</a:t>
            </a:r>
            <a:endParaRPr lang="ko-KR" altLang="en-US" sz="750" dirty="0">
              <a:latin typeface="+mn-ea"/>
            </a:endParaRPr>
          </a:p>
        </p:txBody>
      </p:sp>
      <p:sp>
        <p:nvSpPr>
          <p:cNvPr id="20" name="모서리가 둥근 직사각형 32"/>
          <p:cNvSpPr/>
          <p:nvPr/>
        </p:nvSpPr>
        <p:spPr>
          <a:xfrm>
            <a:off x="1439247" y="4423700"/>
            <a:ext cx="129185" cy="1276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2133" tIns="0" rIns="32133" bIns="0" rtlCol="0" anchor="ctr">
            <a:spAutoFit/>
          </a:bodyPr>
          <a:lstStyle/>
          <a:p>
            <a:pPr algn="ctr"/>
            <a:r>
              <a:rPr lang="en-US" altLang="ko-KR" sz="750" dirty="0">
                <a:latin typeface="+mn-ea"/>
              </a:rPr>
              <a:t>3</a:t>
            </a:r>
            <a:endParaRPr lang="ko-KR" altLang="en-US" sz="750" dirty="0">
              <a:latin typeface="+mn-ea"/>
            </a:endParaRPr>
          </a:p>
        </p:txBody>
      </p:sp>
      <p:sp>
        <p:nvSpPr>
          <p:cNvPr id="21" name="모서리가 둥근 직사각형 32"/>
          <p:cNvSpPr/>
          <p:nvPr/>
        </p:nvSpPr>
        <p:spPr>
          <a:xfrm>
            <a:off x="1655300" y="4779335"/>
            <a:ext cx="129185" cy="1276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2133" tIns="0" rIns="32133" bIns="0" rtlCol="0" anchor="ctr">
            <a:spAutoFit/>
          </a:bodyPr>
          <a:lstStyle/>
          <a:p>
            <a:pPr algn="ctr"/>
            <a:r>
              <a:rPr lang="en-US" altLang="ko-KR" sz="750" dirty="0">
                <a:latin typeface="+mn-ea"/>
              </a:rPr>
              <a:t>4</a:t>
            </a:r>
            <a:endParaRPr lang="ko-KR" altLang="en-US" sz="750" dirty="0">
              <a:latin typeface="+mn-ea"/>
            </a:endParaRPr>
          </a:p>
        </p:txBody>
      </p:sp>
      <p:sp>
        <p:nvSpPr>
          <p:cNvPr id="22" name="모서리가 둥근 직사각형 50"/>
          <p:cNvSpPr/>
          <p:nvPr/>
        </p:nvSpPr>
        <p:spPr>
          <a:xfrm>
            <a:off x="3565858" y="1665740"/>
            <a:ext cx="222998" cy="1276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2133" tIns="0" rIns="32133" bIns="0" rtlCol="0" anchor="ctr">
            <a:spAutoFit/>
          </a:bodyPr>
          <a:lstStyle/>
          <a:p>
            <a:pPr algn="ctr"/>
            <a:r>
              <a:rPr lang="en-US" altLang="ko-KR" sz="750" dirty="0">
                <a:latin typeface="+mn-ea"/>
              </a:rPr>
              <a:t>1-1</a:t>
            </a:r>
            <a:endParaRPr lang="ko-KR" altLang="en-US" sz="750" dirty="0">
              <a:latin typeface="+mn-ea"/>
            </a:endParaRPr>
          </a:p>
        </p:txBody>
      </p:sp>
      <p:sp>
        <p:nvSpPr>
          <p:cNvPr id="23" name="모서리가 둥근 직사각형 50"/>
          <p:cNvSpPr/>
          <p:nvPr/>
        </p:nvSpPr>
        <p:spPr>
          <a:xfrm>
            <a:off x="3957656" y="2686456"/>
            <a:ext cx="222998" cy="1276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2133" tIns="0" rIns="32133" bIns="0" rtlCol="0" anchor="ctr">
            <a:spAutoFit/>
          </a:bodyPr>
          <a:lstStyle/>
          <a:p>
            <a:pPr algn="ctr"/>
            <a:r>
              <a:rPr lang="en-US" altLang="ko-KR" sz="750" dirty="0">
                <a:latin typeface="+mn-ea"/>
              </a:rPr>
              <a:t>2-1</a:t>
            </a:r>
            <a:endParaRPr lang="ko-KR" altLang="en-US" sz="7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7961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17185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36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38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859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+mn-lt"/>
                        </a:rPr>
                        <a:t>소프트웨어 관리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페이지 번호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P001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Description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98666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 err="1">
                          <a:latin typeface="+mn-lt"/>
                        </a:rPr>
                        <a:t>클릭시</a:t>
                      </a:r>
                      <a:r>
                        <a:rPr lang="ko-KR" altLang="en-US" sz="900" baseline="0" dirty="0">
                          <a:latin typeface="+mn-lt"/>
                        </a:rPr>
                        <a:t> </a:t>
                      </a:r>
                      <a:r>
                        <a:rPr lang="en-US" altLang="ko-KR" sz="900" baseline="0" dirty="0">
                          <a:latin typeface="+mn-lt"/>
                        </a:rPr>
                        <a:t>2(</a:t>
                      </a:r>
                      <a:r>
                        <a:rPr lang="ko-KR" altLang="en-US" sz="900" baseline="0" dirty="0">
                          <a:latin typeface="+mn-lt"/>
                        </a:rPr>
                        <a:t>소프트웨어 </a:t>
                      </a:r>
                      <a:r>
                        <a:rPr lang="ko-KR" altLang="en-US" sz="900" baseline="0" dirty="0" err="1">
                          <a:latin typeface="+mn-lt"/>
                        </a:rPr>
                        <a:t>검색창</a:t>
                      </a:r>
                      <a:r>
                        <a:rPr lang="en-US" altLang="ko-KR" sz="900" baseline="0" dirty="0"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+mn-lt"/>
                        </a:rPr>
                        <a:t>소프트웨어명으로 검색</a:t>
                      </a:r>
                      <a:endParaRPr lang="en-US" altLang="ko-KR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+mn-lt"/>
                        </a:rPr>
                        <a:t>검색된 소프트웨어명을 리스트로 보여줌</a:t>
                      </a:r>
                      <a:endParaRPr lang="en-US" altLang="ko-KR" sz="900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dirty="0">
                          <a:latin typeface="+mn-lt"/>
                        </a:rPr>
                        <a:t>소프트웨어명 </a:t>
                      </a:r>
                      <a:r>
                        <a:rPr lang="ko-KR" altLang="en-US" sz="900" dirty="0" err="1">
                          <a:latin typeface="+mn-lt"/>
                        </a:rPr>
                        <a:t>클릭시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선택</a:t>
                      </a:r>
                      <a:r>
                        <a:rPr lang="en-US" altLang="ko-KR" sz="900" dirty="0">
                          <a:latin typeface="+mn-lt"/>
                        </a:rPr>
                        <a:t>(</a:t>
                      </a:r>
                      <a:r>
                        <a:rPr lang="ko-KR" altLang="en-US" sz="900" dirty="0">
                          <a:latin typeface="+mn-lt"/>
                        </a:rPr>
                        <a:t>등록</a:t>
                      </a:r>
                      <a:r>
                        <a:rPr lang="en-US" altLang="ko-KR" sz="900" dirty="0">
                          <a:latin typeface="+mn-lt"/>
                        </a:rPr>
                        <a:t>)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170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920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6192688" cy="309634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627784" y="3573016"/>
            <a:ext cx="1224136" cy="1448470"/>
            <a:chOff x="386986" y="1980832"/>
            <a:chExt cx="1138609" cy="1448470"/>
          </a:xfrm>
        </p:grpSpPr>
        <p:sp>
          <p:nvSpPr>
            <p:cNvPr id="5" name="직사각형 4"/>
            <p:cNvSpPr/>
            <p:nvPr/>
          </p:nvSpPr>
          <p:spPr>
            <a:xfrm>
              <a:off x="386986" y="3078608"/>
              <a:ext cx="1138609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 :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소프트웨어 선택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등록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)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V="1">
              <a:off x="989779" y="1980832"/>
              <a:ext cx="0" cy="109777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3379862" y="787379"/>
            <a:ext cx="1224136" cy="1250794"/>
            <a:chOff x="-584181" y="2098190"/>
            <a:chExt cx="1138609" cy="1250794"/>
          </a:xfrm>
        </p:grpSpPr>
        <p:sp>
          <p:nvSpPr>
            <p:cNvPr id="12" name="직사각형 11"/>
            <p:cNvSpPr/>
            <p:nvPr/>
          </p:nvSpPr>
          <p:spPr>
            <a:xfrm>
              <a:off x="-584181" y="2098190"/>
              <a:ext cx="1138609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 :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소프트웨어 </a:t>
              </a:r>
              <a:r>
                <a:rPr lang="ko-KR" altLang="en-US" sz="1100" b="1" dirty="0" err="1">
                  <a:solidFill>
                    <a:schemeClr val="tx1"/>
                  </a:solidFill>
                </a:rPr>
                <a:t>검색창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9148" y="2448884"/>
              <a:ext cx="1" cy="90010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712728" y="1412776"/>
            <a:ext cx="1224136" cy="1250794"/>
            <a:chOff x="-584181" y="2098190"/>
            <a:chExt cx="1138609" cy="1250794"/>
          </a:xfrm>
        </p:grpSpPr>
        <p:sp>
          <p:nvSpPr>
            <p:cNvPr id="15" name="직사각형 14"/>
            <p:cNvSpPr/>
            <p:nvPr/>
          </p:nvSpPr>
          <p:spPr>
            <a:xfrm>
              <a:off x="-584181" y="2098190"/>
              <a:ext cx="1138609" cy="350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 :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소프트웨어 등록버튼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9148" y="2448884"/>
              <a:ext cx="1" cy="90010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947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15394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36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38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859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+mn-lt"/>
                        </a:rPr>
                        <a:t>소프트웨어 관리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페이지 번호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P002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Description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98666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dirty="0">
                          <a:latin typeface="+mn-lt"/>
                        </a:rPr>
                        <a:t>소프트웨어 선택</a:t>
                      </a:r>
                      <a:r>
                        <a:rPr lang="en-US" altLang="ko-KR" sz="900" baseline="0" dirty="0">
                          <a:latin typeface="+mn-lt"/>
                        </a:rPr>
                        <a:t>(</a:t>
                      </a:r>
                      <a:r>
                        <a:rPr lang="ko-KR" altLang="en-US" sz="900" baseline="0" dirty="0">
                          <a:latin typeface="+mn-lt"/>
                        </a:rPr>
                        <a:t>등록</a:t>
                      </a:r>
                      <a:r>
                        <a:rPr lang="en-US" altLang="ko-KR" sz="900" baseline="0" dirty="0">
                          <a:latin typeface="+mn-lt"/>
                        </a:rPr>
                        <a:t>) </a:t>
                      </a:r>
                      <a:r>
                        <a:rPr lang="ko-KR" altLang="en-US" sz="900" baseline="0" dirty="0">
                          <a:latin typeface="+mn-lt"/>
                        </a:rPr>
                        <a:t>완료되면</a:t>
                      </a:r>
                      <a:r>
                        <a:rPr lang="en-US" altLang="ko-KR" sz="900" baseline="0" dirty="0">
                          <a:latin typeface="+mn-lt"/>
                        </a:rPr>
                        <a:t>, </a:t>
                      </a:r>
                      <a:r>
                        <a:rPr lang="ko-KR" altLang="en-US" sz="900" baseline="0" dirty="0">
                          <a:latin typeface="+mn-lt"/>
                        </a:rPr>
                        <a:t>관리 소프트웨어에 표시</a:t>
                      </a:r>
                      <a:endParaRPr lang="en-US" altLang="ko-KR" sz="900" baseline="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170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920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619268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58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303593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36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38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859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lt"/>
                        </a:rPr>
                        <a:t>소프트웨어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페이지 번호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P003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542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Description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98666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aseline="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986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170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920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6192688" cy="3096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5816" y="335699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첨부파일리스트</a:t>
            </a:r>
          </a:p>
        </p:txBody>
      </p:sp>
    </p:spTree>
    <p:extLst>
      <p:ext uri="{BB962C8B-B14F-4D97-AF65-F5344CB8AC3E}">
        <p14:creationId xmlns:p14="http://schemas.microsoft.com/office/powerpoint/2010/main" val="344129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079328"/>
              </p:ext>
            </p:extLst>
          </p:nvPr>
        </p:nvGraphicFramePr>
        <p:xfrm>
          <a:off x="8519" y="9940"/>
          <a:ext cx="9144000" cy="6878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/>
                <a:gridCol w="4960033"/>
                <a:gridCol w="288032"/>
                <a:gridCol w="936104"/>
                <a:gridCol w="1124135"/>
              </a:tblGrid>
              <a:tr h="341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서비스 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latin typeface="+mn-lt"/>
                        </a:rPr>
                        <a:t>사용자 클라이언트 </a:t>
                      </a:r>
                      <a:r>
                        <a:rPr lang="en-US" altLang="ko-KR" sz="1400" smtClean="0">
                          <a:latin typeface="+mn-lt"/>
                        </a:rPr>
                        <a:t>–</a:t>
                      </a:r>
                      <a:r>
                        <a:rPr lang="en-US" altLang="ko-KR" sz="1400" baseline="0" smtClean="0">
                          <a:latin typeface="+mn-lt"/>
                        </a:rPr>
                        <a:t> </a:t>
                      </a:r>
                      <a:r>
                        <a:rPr lang="ko-KR" altLang="en-US" sz="1400" baseline="0" smtClean="0">
                          <a:latin typeface="+mn-lt"/>
                        </a:rPr>
                        <a:t>디바이스 관리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페이지 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lt"/>
                        </a:rPr>
                        <a:t>P003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1573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n-lt"/>
                        </a:rPr>
                        <a:t>Description</a:t>
                      </a:r>
                      <a:endParaRPr lang="ko-KR" altLang="en-US" sz="14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rowSpan="6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smtClean="0">
                          <a:latin typeface="+mn-lt"/>
                        </a:rPr>
                        <a:t>[</a:t>
                      </a:r>
                      <a:r>
                        <a:rPr lang="ko-KR" altLang="en-US" sz="900" baseline="0" smtClean="0">
                          <a:latin typeface="+mn-lt"/>
                        </a:rPr>
                        <a:t>아이디</a:t>
                      </a:r>
                      <a:r>
                        <a:rPr lang="en-US" altLang="ko-KR" sz="900" baseline="0" smtClean="0">
                          <a:latin typeface="+mn-lt"/>
                        </a:rPr>
                        <a:t>]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aseline="0" smtClean="0">
                        <a:latin typeface="+mn-lt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smtClean="0">
                          <a:latin typeface="+mn-lt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+mn-lt"/>
                        </a:rPr>
                        <a:t>P---</a:t>
                      </a:r>
                      <a:r>
                        <a:rPr lang="ko-KR" altLang="en-US" sz="900" baseline="0" smtClean="0">
                          <a:latin typeface="+mn-lt"/>
                        </a:rPr>
                        <a:t>로 이동</a:t>
                      </a:r>
                      <a:endParaRPr lang="en-US" altLang="ko-KR" sz="900" baseline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디바이스 관리</a:t>
                      </a:r>
                      <a:r>
                        <a:rPr lang="en-US" altLang="ko-KR" sz="900" baseline="0" smtClean="0">
                          <a:latin typeface="+mn-lt"/>
                        </a:rPr>
                        <a:t> </a:t>
                      </a:r>
                      <a:r>
                        <a:rPr lang="ko-KR" altLang="en-US" sz="900" baseline="0" smtClean="0">
                          <a:latin typeface="+mn-lt"/>
                        </a:rPr>
                        <a:t>메뉴</a:t>
                      </a:r>
                      <a:endParaRPr lang="en-US" altLang="ko-KR" sz="900" baseline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라이선스 관리 메뉴</a:t>
                      </a:r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클릭시 </a:t>
                      </a:r>
                      <a:r>
                        <a:rPr lang="en-US" altLang="ko-KR" sz="900" smtClean="0">
                          <a:latin typeface="+mn-lt"/>
                        </a:rPr>
                        <a:t>P001</a:t>
                      </a:r>
                      <a:r>
                        <a:rPr lang="ko-KR" altLang="en-US" sz="900" smtClean="0">
                          <a:latin typeface="+mn-lt"/>
                        </a:rPr>
                        <a:t>로 이동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4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소프트웨어 다운로드 메뉴</a:t>
                      </a:r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클릭시 </a:t>
                      </a:r>
                      <a:r>
                        <a:rPr lang="en-US" altLang="ko-KR" sz="900" smtClean="0">
                          <a:latin typeface="+mn-lt"/>
                        </a:rPr>
                        <a:t>P002</a:t>
                      </a:r>
                      <a:r>
                        <a:rPr lang="ko-KR" altLang="en-US" sz="900" smtClean="0">
                          <a:latin typeface="+mn-lt"/>
                        </a:rPr>
                        <a:t>로 이동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디바이스 종류 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  <a:latin typeface="+mn-lt"/>
                        </a:rPr>
                        <a:t>아이콘</a:t>
                      </a:r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  <a:latin typeface="+mn-lt"/>
                        </a:rPr>
                        <a:t>사진</a:t>
                      </a:r>
                      <a:endParaRPr lang="en-US" altLang="ko-KR" sz="90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  <a:latin typeface="+mn-lt"/>
                        </a:rPr>
                        <a:t>직접 업로드 가능</a:t>
                      </a:r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+mn-lt"/>
                        </a:rPr>
                        <a:t>?)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latin typeface="+mn-lt"/>
                        </a:rPr>
                        <a:t>[</a:t>
                      </a:r>
                      <a:r>
                        <a:rPr lang="ko-KR" altLang="en-US" sz="900" smtClean="0">
                          <a:latin typeface="+mn-lt"/>
                        </a:rPr>
                        <a:t>디바이스 정보</a:t>
                      </a:r>
                      <a:r>
                        <a:rPr lang="en-US" altLang="ko-KR" sz="900" smtClean="0">
                          <a:latin typeface="+mn-lt"/>
                        </a:rPr>
                        <a:t>]</a:t>
                      </a:r>
                      <a:endParaRPr lang="en-US" altLang="ko-KR" sz="900" baseline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닉네임</a:t>
                      </a:r>
                      <a:r>
                        <a:rPr lang="en-US" altLang="ko-KR" sz="900" smtClean="0">
                          <a:latin typeface="+mn-lt"/>
                        </a:rPr>
                        <a:t>,</a:t>
                      </a:r>
                      <a:r>
                        <a:rPr lang="en-US" altLang="ko-KR" sz="900" baseline="0" smtClean="0">
                          <a:latin typeface="+mn-lt"/>
                        </a:rPr>
                        <a:t> </a:t>
                      </a:r>
                      <a:r>
                        <a:rPr lang="ko-KR" altLang="en-US" sz="900" baseline="0" smtClean="0">
                          <a:latin typeface="+mn-lt"/>
                        </a:rPr>
                        <a:t>타입</a:t>
                      </a:r>
                      <a:r>
                        <a:rPr lang="en-US" altLang="ko-KR" sz="900" baseline="0" smtClean="0">
                          <a:latin typeface="+mn-lt"/>
                        </a:rPr>
                        <a:t>(</a:t>
                      </a:r>
                      <a:r>
                        <a:rPr lang="ko-KR" altLang="en-US" sz="900" baseline="0" smtClean="0">
                          <a:latin typeface="+mn-lt"/>
                        </a:rPr>
                        <a:t>모바일</a:t>
                      </a:r>
                      <a:r>
                        <a:rPr lang="en-US" altLang="ko-KR" sz="900" baseline="0" smtClean="0">
                          <a:latin typeface="+mn-lt"/>
                        </a:rPr>
                        <a:t>/PC), </a:t>
                      </a:r>
                      <a:r>
                        <a:rPr lang="ko-KR" altLang="en-US" sz="900" baseline="0" smtClean="0">
                          <a:solidFill>
                            <a:srgbClr val="FF0000"/>
                          </a:solidFill>
                          <a:latin typeface="+mn-lt"/>
                        </a:rPr>
                        <a:t>디바이스 정보</a:t>
                      </a:r>
                      <a:r>
                        <a:rPr lang="en-US" altLang="ko-KR" sz="900" baseline="0" smtClean="0">
                          <a:solidFill>
                            <a:srgbClr val="FF000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rgbClr val="FF0000"/>
                          </a:solidFill>
                          <a:latin typeface="+mn-lt"/>
                        </a:rPr>
                        <a:t>어떤정보</a:t>
                      </a:r>
                      <a:r>
                        <a:rPr lang="en-US" altLang="ko-KR" sz="900" baseline="0" smtClean="0">
                          <a:solidFill>
                            <a:srgbClr val="FF0000"/>
                          </a:solidFill>
                          <a:latin typeface="+mn-lt"/>
                        </a:rPr>
                        <a:t>?)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등록일</a:t>
                      </a:r>
                      <a:endParaRPr lang="en-US" altLang="ko-KR" sz="900" baseline="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latinLnBrk="1"/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클릭 시 </a:t>
                      </a:r>
                      <a:r>
                        <a:rPr lang="en-US" altLang="ko-KR" sz="900" smtClean="0">
                          <a:latin typeface="+mn-lt"/>
                        </a:rPr>
                        <a:t>P---</a:t>
                      </a:r>
                      <a:r>
                        <a:rPr lang="ko-KR" altLang="en-US" sz="900" smtClean="0">
                          <a:latin typeface="+mn-lt"/>
                        </a:rPr>
                        <a:t>로 이동</a:t>
                      </a:r>
                      <a:endParaRPr lang="en-US" altLang="ko-KR" sz="9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n-lt"/>
                        </a:rPr>
                        <a:t>7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디바이스 닉네임 수정 버튼</a:t>
                      </a:r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클릭시 </a:t>
                      </a:r>
                      <a:r>
                        <a:rPr lang="en-US" altLang="ko-KR" sz="900" smtClean="0">
                          <a:latin typeface="+mn-lt"/>
                        </a:rPr>
                        <a:t>P004</a:t>
                      </a:r>
                      <a:r>
                        <a:rPr lang="ko-KR" altLang="en-US" sz="900" smtClean="0">
                          <a:latin typeface="+mn-lt"/>
                        </a:rPr>
                        <a:t>로 이동</a:t>
                      </a:r>
                      <a:endParaRPr lang="en-US" altLang="ko-KR" sz="9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n-lt"/>
                        </a:rPr>
                        <a:t>8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디바이스 삭제 버튼</a:t>
                      </a:r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클릭시 </a:t>
                      </a:r>
                      <a:r>
                        <a:rPr lang="en-US" altLang="ko-KR" sz="900" smtClean="0">
                          <a:latin typeface="+mn-lt"/>
                        </a:rPr>
                        <a:t>P005</a:t>
                      </a:r>
                      <a:r>
                        <a:rPr lang="ko-KR" altLang="en-US" sz="900" smtClean="0">
                          <a:latin typeface="+mn-lt"/>
                        </a:rPr>
                        <a:t>로 이동</a:t>
                      </a:r>
                      <a:endParaRPr lang="en-US" altLang="ko-KR" sz="9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2" y="1983364"/>
            <a:ext cx="6516216" cy="3258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4" y="2808917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944" y="2348880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 smtClean="0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8104" y="1888244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8144" y="2308752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944" y="4941168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3728" y="4005064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23728" y="4619104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05484" y="4619104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 smtClean="0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898139"/>
              </p:ext>
            </p:extLst>
          </p:nvPr>
        </p:nvGraphicFramePr>
        <p:xfrm>
          <a:off x="8519" y="9940"/>
          <a:ext cx="9144000" cy="3005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/>
                <a:gridCol w="4960033"/>
                <a:gridCol w="288032"/>
                <a:gridCol w="936104"/>
                <a:gridCol w="1124135"/>
              </a:tblGrid>
              <a:tr h="341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서비스 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latin typeface="+mn-lt"/>
                        </a:rPr>
                        <a:t>사용자 클라이언트 </a:t>
                      </a:r>
                      <a:r>
                        <a:rPr lang="en-US" altLang="ko-KR" sz="1400" smtClean="0">
                          <a:latin typeface="+mn-lt"/>
                        </a:rPr>
                        <a:t>–</a:t>
                      </a:r>
                      <a:r>
                        <a:rPr lang="en-US" altLang="ko-KR" sz="1400" baseline="0" smtClean="0">
                          <a:latin typeface="+mn-lt"/>
                        </a:rPr>
                        <a:t> </a:t>
                      </a:r>
                      <a:r>
                        <a:rPr lang="ko-KR" altLang="en-US" sz="1400" baseline="0" smtClean="0">
                          <a:latin typeface="+mn-lt"/>
                        </a:rPr>
                        <a:t>디바이스 관리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페이지 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lt"/>
                        </a:rPr>
                        <a:t>P004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1573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n-lt"/>
                        </a:rPr>
                        <a:t>Description</a:t>
                      </a:r>
                      <a:endParaRPr lang="ko-KR" altLang="en-US" sz="14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rowSpan="3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smtClean="0">
                          <a:latin typeface="+mn-lt"/>
                        </a:rPr>
                        <a:t>수정할 닉네임 입력</a:t>
                      </a:r>
                      <a:endParaRPr lang="en-US" altLang="ko-KR" sz="900" baseline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latin typeface="+mn-lt"/>
                        </a:rPr>
                        <a:t>(</a:t>
                      </a:r>
                      <a:r>
                        <a:rPr lang="ko-KR" altLang="en-US" sz="900" baseline="0" smtClean="0">
                          <a:latin typeface="+mn-lt"/>
                        </a:rPr>
                        <a:t>특수문자 제외</a:t>
                      </a:r>
                      <a:r>
                        <a:rPr lang="en-US" altLang="ko-KR" sz="900" baseline="0" smtClean="0">
                          <a:latin typeface="+mn-lt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smtClean="0">
                          <a:latin typeface="+mn-lt"/>
                        </a:rPr>
                        <a:t>입력 없을 시 기존 닉네임 유지</a:t>
                      </a:r>
                      <a:endParaRPr lang="en-US" altLang="ko-KR" sz="900" baseline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+mn-lt"/>
                        </a:rPr>
                        <a:t>취소 버튼</a:t>
                      </a:r>
                      <a:endParaRPr lang="en-US" altLang="ko-KR" sz="900" baseline="0" smtClean="0">
                        <a:latin typeface="+mn-lt"/>
                      </a:endParaRPr>
                    </a:p>
                    <a:p>
                      <a:pPr latinLnBrk="1"/>
                      <a:endParaRPr lang="en-US" altLang="ko-KR" sz="900" baseline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+mn-lt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+mn-lt"/>
                        </a:rPr>
                        <a:t>P003</a:t>
                      </a:r>
                      <a:r>
                        <a:rPr lang="ko-KR" altLang="en-US" sz="900" baseline="0" smtClean="0">
                          <a:latin typeface="+mn-lt"/>
                        </a:rPr>
                        <a:t>로 이동</a:t>
                      </a:r>
                      <a:endParaRPr lang="en-US" altLang="ko-KR" sz="900" baseline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수정 버튼</a:t>
                      </a:r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endParaRPr lang="en-US" altLang="ko-KR" sz="900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해당 디바이스의 닉네임을 입력된 값으로  수정 후</a:t>
                      </a:r>
                      <a:r>
                        <a:rPr lang="en-US" altLang="ko-KR" sz="900" baseline="0" smtClean="0">
                          <a:latin typeface="+mn-lt"/>
                        </a:rPr>
                        <a:t> </a:t>
                      </a:r>
                      <a:r>
                        <a:rPr lang="en-US" altLang="ko-KR" sz="900" smtClean="0">
                          <a:latin typeface="+mn-lt"/>
                        </a:rPr>
                        <a:t>P003</a:t>
                      </a:r>
                      <a:r>
                        <a:rPr lang="ko-KR" altLang="en-US" sz="900" smtClean="0">
                          <a:latin typeface="+mn-lt"/>
                        </a:rPr>
                        <a:t>로 이동</a:t>
                      </a:r>
                      <a:endParaRPr lang="en-US" altLang="ko-KR" sz="9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3" y="1983364"/>
            <a:ext cx="6516214" cy="32581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9832" y="3517297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 smtClean="0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93460" y="4001383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28971" y="4001383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0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747262"/>
              </p:ext>
            </p:extLst>
          </p:nvPr>
        </p:nvGraphicFramePr>
        <p:xfrm>
          <a:off x="8519" y="9940"/>
          <a:ext cx="9144000" cy="3005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96"/>
                <a:gridCol w="4960033"/>
                <a:gridCol w="288032"/>
                <a:gridCol w="936104"/>
                <a:gridCol w="1124135"/>
              </a:tblGrid>
              <a:tr h="341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서비스 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latin typeface="+mn-lt"/>
                        </a:rPr>
                        <a:t>사용자 클라이언트 </a:t>
                      </a:r>
                      <a:r>
                        <a:rPr lang="en-US" altLang="ko-KR" sz="1400" smtClean="0">
                          <a:latin typeface="+mn-lt"/>
                        </a:rPr>
                        <a:t>–</a:t>
                      </a:r>
                      <a:r>
                        <a:rPr lang="en-US" altLang="ko-KR" sz="1400" baseline="0" smtClean="0">
                          <a:latin typeface="+mn-lt"/>
                        </a:rPr>
                        <a:t> </a:t>
                      </a:r>
                      <a:r>
                        <a:rPr lang="ko-KR" altLang="en-US" sz="1400" baseline="0" smtClean="0">
                          <a:latin typeface="+mn-lt"/>
                        </a:rPr>
                        <a:t>디바이스 관리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페이지 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lt"/>
                        </a:rPr>
                        <a:t>P005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1573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n-lt"/>
                        </a:rPr>
                        <a:t>Description</a:t>
                      </a:r>
                      <a:endParaRPr lang="ko-KR" altLang="en-US" sz="140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rowSpan="3"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aseline="0" smtClean="0">
                          <a:latin typeface="+mn-lt"/>
                        </a:rPr>
                        <a:t>디바이스 정보 </a:t>
                      </a:r>
                      <a:r>
                        <a:rPr lang="en-US" altLang="ko-KR" sz="900" baseline="0" smtClean="0">
                          <a:solidFill>
                            <a:srgbClr val="FF000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rgbClr val="FF0000"/>
                          </a:solidFill>
                          <a:latin typeface="+mn-lt"/>
                        </a:rPr>
                        <a:t>어떤 정보</a:t>
                      </a:r>
                      <a:r>
                        <a:rPr lang="en-US" altLang="ko-KR" sz="900" baseline="0" smtClean="0">
                          <a:solidFill>
                            <a:srgbClr val="FF0000"/>
                          </a:solidFill>
                          <a:latin typeface="+mn-lt"/>
                        </a:rPr>
                        <a:t>?)</a:t>
                      </a:r>
                      <a:endParaRPr lang="en-US" altLang="ko-KR" sz="900" baseline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+mn-lt"/>
                        </a:rPr>
                        <a:t>취소 버튼</a:t>
                      </a:r>
                      <a:endParaRPr lang="en-US" altLang="ko-KR" sz="900" baseline="0" smtClean="0">
                        <a:latin typeface="+mn-lt"/>
                      </a:endParaRPr>
                    </a:p>
                    <a:p>
                      <a:pPr latinLnBrk="1"/>
                      <a:endParaRPr lang="en-US" altLang="ko-KR" sz="900" baseline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+mn-lt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+mn-lt"/>
                        </a:rPr>
                        <a:t>P003</a:t>
                      </a:r>
                      <a:r>
                        <a:rPr lang="ko-KR" altLang="en-US" sz="900" baseline="0" smtClean="0">
                          <a:latin typeface="+mn-lt"/>
                        </a:rPr>
                        <a:t>로 이동</a:t>
                      </a:r>
                      <a:endParaRPr lang="en-US" altLang="ko-KR" sz="900" baseline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0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확인 버튼</a:t>
                      </a:r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+mn-lt"/>
                        </a:rPr>
                        <a:t>클릭시 해당 디바이스 삭제 후</a:t>
                      </a:r>
                      <a:endParaRPr lang="en-US" altLang="ko-KR" sz="90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900" smtClean="0">
                          <a:latin typeface="+mn-lt"/>
                        </a:rPr>
                        <a:t>P003</a:t>
                      </a:r>
                      <a:r>
                        <a:rPr lang="ko-KR" altLang="en-US" sz="900" smtClean="0">
                          <a:latin typeface="+mn-lt"/>
                        </a:rPr>
                        <a:t>로 이동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3" y="1983364"/>
            <a:ext cx="6516214" cy="32581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93460" y="4001383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8971" y="4001383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9182" y="3567398"/>
            <a:ext cx="258404" cy="190240"/>
          </a:xfrm>
          <a:prstGeom prst="rect">
            <a:avLst/>
          </a:prstGeom>
          <a:solidFill>
            <a:srgbClr val="FF0000"/>
          </a:solidFill>
        </p:spPr>
        <p:txBody>
          <a:bodyPr wrap="none" tIns="18000" bIns="18000" rtlCol="0" anchor="ctr" anchorCtr="0">
            <a:spAutoFit/>
          </a:bodyPr>
          <a:lstStyle/>
          <a:p>
            <a:r>
              <a:rPr lang="en-US" altLang="ko-KR" sz="1000" b="1" smtClean="0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0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아이디 </a:t>
            </a:r>
            <a:r>
              <a:rPr lang="en-US" altLang="ko-KR" smtClean="0"/>
              <a:t>/ </a:t>
            </a:r>
            <a:r>
              <a:rPr lang="ko-KR" altLang="en-US" smtClean="0"/>
              <a:t>비밀번호 찾기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30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2182</Words>
  <Application>Microsoft Office PowerPoint</Application>
  <PresentationFormat>화면 슬라이드 쇼(4:3)</PresentationFormat>
  <Paragraphs>857</Paragraphs>
  <Slides>56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Office 테마</vt:lpstr>
      <vt:lpstr>클라이언트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아이디 / 비밀번호 찾기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SmartLock Website Service   서브 관리자 (Sub Administrator)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클라이언트</dc:title>
  <dc:creator>Ireh</dc:creator>
  <cp:lastModifiedBy>Ireh</cp:lastModifiedBy>
  <cp:revision>1</cp:revision>
  <dcterms:created xsi:type="dcterms:W3CDTF">2017-06-09T05:40:54Z</dcterms:created>
  <dcterms:modified xsi:type="dcterms:W3CDTF">2017-06-09T05:42:33Z</dcterms:modified>
</cp:coreProperties>
</file>